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1218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950" b="0" i="0">
                <a:solidFill>
                  <a:srgbClr val="1218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218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950" b="0" i="0">
                <a:solidFill>
                  <a:srgbClr val="1218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795170" y="665000"/>
            <a:ext cx="694690" cy="723900"/>
          </a:xfrm>
          <a:custGeom>
            <a:avLst/>
            <a:gdLst/>
            <a:ahLst/>
            <a:cxnLst/>
            <a:rect l="l" t="t" r="r" b="b"/>
            <a:pathLst>
              <a:path w="694690" h="723900">
                <a:moveTo>
                  <a:pt x="407554" y="723814"/>
                </a:moveTo>
                <a:lnTo>
                  <a:pt x="286733" y="723814"/>
                </a:lnTo>
                <a:lnTo>
                  <a:pt x="266352" y="719699"/>
                </a:lnTo>
                <a:lnTo>
                  <a:pt x="249712" y="708478"/>
                </a:lnTo>
                <a:lnTo>
                  <a:pt x="238495" y="691838"/>
                </a:lnTo>
                <a:lnTo>
                  <a:pt x="234383" y="671464"/>
                </a:lnTo>
                <a:lnTo>
                  <a:pt x="234383" y="563580"/>
                </a:lnTo>
                <a:lnTo>
                  <a:pt x="142484" y="620072"/>
                </a:lnTo>
                <a:lnTo>
                  <a:pt x="122970" y="627240"/>
                </a:lnTo>
                <a:lnTo>
                  <a:pt x="102915" y="626395"/>
                </a:lnTo>
                <a:lnTo>
                  <a:pt x="84641" y="618094"/>
                </a:lnTo>
                <a:lnTo>
                  <a:pt x="70470" y="602890"/>
                </a:lnTo>
                <a:lnTo>
                  <a:pt x="7202" y="499952"/>
                </a:lnTo>
                <a:lnTo>
                  <a:pt x="34" y="480439"/>
                </a:lnTo>
                <a:lnTo>
                  <a:pt x="878" y="460384"/>
                </a:lnTo>
                <a:lnTo>
                  <a:pt x="9180" y="442110"/>
                </a:lnTo>
                <a:lnTo>
                  <a:pt x="24383" y="427939"/>
                </a:lnTo>
                <a:lnTo>
                  <a:pt x="131771" y="361915"/>
                </a:lnTo>
                <a:lnTo>
                  <a:pt x="24349" y="295891"/>
                </a:lnTo>
                <a:lnTo>
                  <a:pt x="9146" y="281713"/>
                </a:lnTo>
                <a:lnTo>
                  <a:pt x="844" y="263440"/>
                </a:lnTo>
                <a:lnTo>
                  <a:pt x="0" y="243389"/>
                </a:lnTo>
                <a:lnTo>
                  <a:pt x="7167" y="223878"/>
                </a:lnTo>
                <a:lnTo>
                  <a:pt x="70436" y="120940"/>
                </a:lnTo>
                <a:lnTo>
                  <a:pt x="84614" y="105737"/>
                </a:lnTo>
                <a:lnTo>
                  <a:pt x="102887" y="97435"/>
                </a:lnTo>
                <a:lnTo>
                  <a:pt x="122938" y="96591"/>
                </a:lnTo>
                <a:lnTo>
                  <a:pt x="142449" y="103758"/>
                </a:lnTo>
                <a:lnTo>
                  <a:pt x="234349" y="160250"/>
                </a:lnTo>
                <a:lnTo>
                  <a:pt x="234349" y="52350"/>
                </a:lnTo>
                <a:lnTo>
                  <a:pt x="238464" y="31969"/>
                </a:lnTo>
                <a:lnTo>
                  <a:pt x="249685" y="15329"/>
                </a:lnTo>
                <a:lnTo>
                  <a:pt x="266325" y="4112"/>
                </a:lnTo>
                <a:lnTo>
                  <a:pt x="286699" y="0"/>
                </a:lnTo>
                <a:lnTo>
                  <a:pt x="407520" y="0"/>
                </a:lnTo>
                <a:lnTo>
                  <a:pt x="427901" y="4114"/>
                </a:lnTo>
                <a:lnTo>
                  <a:pt x="444541" y="15335"/>
                </a:lnTo>
                <a:lnTo>
                  <a:pt x="455757" y="31976"/>
                </a:lnTo>
                <a:lnTo>
                  <a:pt x="459870" y="52350"/>
                </a:lnTo>
                <a:lnTo>
                  <a:pt x="459870" y="160233"/>
                </a:lnTo>
                <a:lnTo>
                  <a:pt x="551769" y="103741"/>
                </a:lnTo>
                <a:lnTo>
                  <a:pt x="571283" y="96573"/>
                </a:lnTo>
                <a:lnTo>
                  <a:pt x="591338" y="97418"/>
                </a:lnTo>
                <a:lnTo>
                  <a:pt x="609612" y="105720"/>
                </a:lnTo>
                <a:lnTo>
                  <a:pt x="623783" y="120923"/>
                </a:lnTo>
                <a:lnTo>
                  <a:pt x="687051" y="223861"/>
                </a:lnTo>
                <a:lnTo>
                  <a:pt x="694219" y="243375"/>
                </a:lnTo>
                <a:lnTo>
                  <a:pt x="693375" y="263429"/>
                </a:lnTo>
                <a:lnTo>
                  <a:pt x="685073" y="281703"/>
                </a:lnTo>
                <a:lnTo>
                  <a:pt x="669870" y="295874"/>
                </a:lnTo>
                <a:lnTo>
                  <a:pt x="562482" y="361915"/>
                </a:lnTo>
                <a:lnTo>
                  <a:pt x="669904" y="427939"/>
                </a:lnTo>
                <a:lnTo>
                  <a:pt x="685115" y="442118"/>
                </a:lnTo>
                <a:lnTo>
                  <a:pt x="693415" y="460390"/>
                </a:lnTo>
                <a:lnTo>
                  <a:pt x="694256" y="480441"/>
                </a:lnTo>
                <a:lnTo>
                  <a:pt x="687086" y="499952"/>
                </a:lnTo>
                <a:lnTo>
                  <a:pt x="623817" y="602890"/>
                </a:lnTo>
                <a:lnTo>
                  <a:pt x="609639" y="618094"/>
                </a:lnTo>
                <a:lnTo>
                  <a:pt x="591366" y="626395"/>
                </a:lnTo>
                <a:lnTo>
                  <a:pt x="571315" y="627240"/>
                </a:lnTo>
                <a:lnTo>
                  <a:pt x="551804" y="620072"/>
                </a:lnTo>
                <a:lnTo>
                  <a:pt x="459904" y="563580"/>
                </a:lnTo>
                <a:lnTo>
                  <a:pt x="459904" y="671464"/>
                </a:lnTo>
                <a:lnTo>
                  <a:pt x="455789" y="691845"/>
                </a:lnTo>
                <a:lnTo>
                  <a:pt x="444568" y="708484"/>
                </a:lnTo>
                <a:lnTo>
                  <a:pt x="427928" y="719701"/>
                </a:lnTo>
                <a:lnTo>
                  <a:pt x="407554" y="723814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28700" y="3385470"/>
            <a:ext cx="1362075" cy="1362075"/>
          </a:xfrm>
          <a:custGeom>
            <a:avLst/>
            <a:gdLst/>
            <a:ahLst/>
            <a:cxnLst/>
            <a:rect l="l" t="t" r="r" b="b"/>
            <a:pathLst>
              <a:path w="1362075" h="1362075">
                <a:moveTo>
                  <a:pt x="681037" y="1362074"/>
                </a:moveTo>
                <a:lnTo>
                  <a:pt x="632403" y="1360364"/>
                </a:lnTo>
                <a:lnTo>
                  <a:pt x="584691" y="1355311"/>
                </a:lnTo>
                <a:lnTo>
                  <a:pt x="538017" y="1347029"/>
                </a:lnTo>
                <a:lnTo>
                  <a:pt x="492497" y="1335635"/>
                </a:lnTo>
                <a:lnTo>
                  <a:pt x="448244" y="1321243"/>
                </a:lnTo>
                <a:lnTo>
                  <a:pt x="405375" y="1303969"/>
                </a:lnTo>
                <a:lnTo>
                  <a:pt x="364005" y="1283929"/>
                </a:lnTo>
                <a:lnTo>
                  <a:pt x="324249" y="1261236"/>
                </a:lnTo>
                <a:lnTo>
                  <a:pt x="286223" y="1236007"/>
                </a:lnTo>
                <a:lnTo>
                  <a:pt x="250041" y="1208357"/>
                </a:lnTo>
                <a:lnTo>
                  <a:pt x="215819" y="1178401"/>
                </a:lnTo>
                <a:lnTo>
                  <a:pt x="183673" y="1146254"/>
                </a:lnTo>
                <a:lnTo>
                  <a:pt x="153717" y="1112033"/>
                </a:lnTo>
                <a:lnTo>
                  <a:pt x="126067" y="1075851"/>
                </a:lnTo>
                <a:lnTo>
                  <a:pt x="100838" y="1037825"/>
                </a:lnTo>
                <a:lnTo>
                  <a:pt x="78145" y="998069"/>
                </a:lnTo>
                <a:lnTo>
                  <a:pt x="58105" y="956699"/>
                </a:lnTo>
                <a:lnTo>
                  <a:pt x="40831" y="913830"/>
                </a:lnTo>
                <a:lnTo>
                  <a:pt x="26439" y="869577"/>
                </a:lnTo>
                <a:lnTo>
                  <a:pt x="15045" y="824057"/>
                </a:lnTo>
                <a:lnTo>
                  <a:pt x="6763" y="777383"/>
                </a:lnTo>
                <a:lnTo>
                  <a:pt x="1710" y="729671"/>
                </a:lnTo>
                <a:lnTo>
                  <a:pt x="0" y="681037"/>
                </a:lnTo>
                <a:lnTo>
                  <a:pt x="1710" y="632403"/>
                </a:lnTo>
                <a:lnTo>
                  <a:pt x="6763" y="584691"/>
                </a:lnTo>
                <a:lnTo>
                  <a:pt x="15045" y="538017"/>
                </a:lnTo>
                <a:lnTo>
                  <a:pt x="26439" y="492497"/>
                </a:lnTo>
                <a:lnTo>
                  <a:pt x="40831" y="448244"/>
                </a:lnTo>
                <a:lnTo>
                  <a:pt x="58105" y="405375"/>
                </a:lnTo>
                <a:lnTo>
                  <a:pt x="78145" y="364005"/>
                </a:lnTo>
                <a:lnTo>
                  <a:pt x="100838" y="324249"/>
                </a:lnTo>
                <a:lnTo>
                  <a:pt x="126067" y="286223"/>
                </a:lnTo>
                <a:lnTo>
                  <a:pt x="153717" y="250041"/>
                </a:lnTo>
                <a:lnTo>
                  <a:pt x="183673" y="215819"/>
                </a:lnTo>
                <a:lnTo>
                  <a:pt x="215819" y="183673"/>
                </a:lnTo>
                <a:lnTo>
                  <a:pt x="250041" y="153717"/>
                </a:lnTo>
                <a:lnTo>
                  <a:pt x="286223" y="126067"/>
                </a:lnTo>
                <a:lnTo>
                  <a:pt x="324249" y="100838"/>
                </a:lnTo>
                <a:lnTo>
                  <a:pt x="364005" y="78145"/>
                </a:lnTo>
                <a:lnTo>
                  <a:pt x="405375" y="58105"/>
                </a:lnTo>
                <a:lnTo>
                  <a:pt x="448244" y="40831"/>
                </a:lnTo>
                <a:lnTo>
                  <a:pt x="492497" y="26439"/>
                </a:lnTo>
                <a:lnTo>
                  <a:pt x="538017" y="15045"/>
                </a:lnTo>
                <a:lnTo>
                  <a:pt x="584691" y="6763"/>
                </a:lnTo>
                <a:lnTo>
                  <a:pt x="632403" y="1710"/>
                </a:lnTo>
                <a:lnTo>
                  <a:pt x="681037" y="0"/>
                </a:lnTo>
                <a:lnTo>
                  <a:pt x="729671" y="1710"/>
                </a:lnTo>
                <a:lnTo>
                  <a:pt x="777383" y="6763"/>
                </a:lnTo>
                <a:lnTo>
                  <a:pt x="824057" y="15045"/>
                </a:lnTo>
                <a:lnTo>
                  <a:pt x="869577" y="26439"/>
                </a:lnTo>
                <a:lnTo>
                  <a:pt x="913830" y="40831"/>
                </a:lnTo>
                <a:lnTo>
                  <a:pt x="956699" y="58105"/>
                </a:lnTo>
                <a:lnTo>
                  <a:pt x="998069" y="78145"/>
                </a:lnTo>
                <a:lnTo>
                  <a:pt x="1037825" y="100838"/>
                </a:lnTo>
                <a:lnTo>
                  <a:pt x="1075851" y="126067"/>
                </a:lnTo>
                <a:lnTo>
                  <a:pt x="1112033" y="153717"/>
                </a:lnTo>
                <a:lnTo>
                  <a:pt x="1146255" y="183673"/>
                </a:lnTo>
                <a:lnTo>
                  <a:pt x="1178401" y="215819"/>
                </a:lnTo>
                <a:lnTo>
                  <a:pt x="1208357" y="250041"/>
                </a:lnTo>
                <a:lnTo>
                  <a:pt x="1236007" y="286223"/>
                </a:lnTo>
                <a:lnTo>
                  <a:pt x="1261236" y="324249"/>
                </a:lnTo>
                <a:lnTo>
                  <a:pt x="1283929" y="364005"/>
                </a:lnTo>
                <a:lnTo>
                  <a:pt x="1301913" y="401131"/>
                </a:lnTo>
                <a:lnTo>
                  <a:pt x="649766" y="401131"/>
                </a:lnTo>
                <a:lnTo>
                  <a:pt x="505046" y="500846"/>
                </a:lnTo>
                <a:lnTo>
                  <a:pt x="505046" y="609869"/>
                </a:lnTo>
                <a:lnTo>
                  <a:pt x="649369" y="609869"/>
                </a:lnTo>
                <a:lnTo>
                  <a:pt x="649369" y="960943"/>
                </a:lnTo>
                <a:lnTo>
                  <a:pt x="1301913" y="960943"/>
                </a:lnTo>
                <a:lnTo>
                  <a:pt x="1283929" y="998069"/>
                </a:lnTo>
                <a:lnTo>
                  <a:pt x="1261236" y="1037825"/>
                </a:lnTo>
                <a:lnTo>
                  <a:pt x="1236007" y="1075851"/>
                </a:lnTo>
                <a:lnTo>
                  <a:pt x="1208357" y="1112033"/>
                </a:lnTo>
                <a:lnTo>
                  <a:pt x="1178401" y="1146254"/>
                </a:lnTo>
                <a:lnTo>
                  <a:pt x="1146254" y="1178401"/>
                </a:lnTo>
                <a:lnTo>
                  <a:pt x="1112033" y="1208357"/>
                </a:lnTo>
                <a:lnTo>
                  <a:pt x="1075851" y="1236007"/>
                </a:lnTo>
                <a:lnTo>
                  <a:pt x="1037825" y="1261236"/>
                </a:lnTo>
                <a:lnTo>
                  <a:pt x="998069" y="1283929"/>
                </a:lnTo>
                <a:lnTo>
                  <a:pt x="956699" y="1303969"/>
                </a:lnTo>
                <a:lnTo>
                  <a:pt x="913830" y="1321243"/>
                </a:lnTo>
                <a:lnTo>
                  <a:pt x="869577" y="1335635"/>
                </a:lnTo>
                <a:lnTo>
                  <a:pt x="824057" y="1347029"/>
                </a:lnTo>
                <a:lnTo>
                  <a:pt x="777383" y="1355311"/>
                </a:lnTo>
                <a:lnTo>
                  <a:pt x="729671" y="1360364"/>
                </a:lnTo>
                <a:lnTo>
                  <a:pt x="681037" y="1362074"/>
                </a:lnTo>
                <a:close/>
              </a:path>
              <a:path w="1362075" h="1362075">
                <a:moveTo>
                  <a:pt x="1301913" y="960943"/>
                </a:moveTo>
                <a:lnTo>
                  <a:pt x="766564" y="960943"/>
                </a:lnTo>
                <a:lnTo>
                  <a:pt x="766564" y="401131"/>
                </a:lnTo>
                <a:lnTo>
                  <a:pt x="1301913" y="401131"/>
                </a:lnTo>
                <a:lnTo>
                  <a:pt x="1303969" y="405375"/>
                </a:lnTo>
                <a:lnTo>
                  <a:pt x="1321243" y="448244"/>
                </a:lnTo>
                <a:lnTo>
                  <a:pt x="1335635" y="492497"/>
                </a:lnTo>
                <a:lnTo>
                  <a:pt x="1347029" y="538017"/>
                </a:lnTo>
                <a:lnTo>
                  <a:pt x="1355311" y="584691"/>
                </a:lnTo>
                <a:lnTo>
                  <a:pt x="1360364" y="632403"/>
                </a:lnTo>
                <a:lnTo>
                  <a:pt x="1362074" y="681037"/>
                </a:lnTo>
                <a:lnTo>
                  <a:pt x="1360364" y="729671"/>
                </a:lnTo>
                <a:lnTo>
                  <a:pt x="1355311" y="777383"/>
                </a:lnTo>
                <a:lnTo>
                  <a:pt x="1347029" y="824057"/>
                </a:lnTo>
                <a:lnTo>
                  <a:pt x="1335635" y="869577"/>
                </a:lnTo>
                <a:lnTo>
                  <a:pt x="1321243" y="913830"/>
                </a:lnTo>
                <a:lnTo>
                  <a:pt x="1303969" y="956699"/>
                </a:lnTo>
                <a:lnTo>
                  <a:pt x="1301913" y="960943"/>
                </a:lnTo>
                <a:close/>
              </a:path>
              <a:path w="1362075" h="1362075">
                <a:moveTo>
                  <a:pt x="649369" y="609869"/>
                </a:moveTo>
                <a:lnTo>
                  <a:pt x="505046" y="609869"/>
                </a:lnTo>
                <a:lnTo>
                  <a:pt x="642388" y="515204"/>
                </a:lnTo>
                <a:lnTo>
                  <a:pt x="649369" y="515204"/>
                </a:lnTo>
                <a:lnTo>
                  <a:pt x="649369" y="609869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72789" y="5482414"/>
            <a:ext cx="1348740" cy="1348740"/>
          </a:xfrm>
          <a:custGeom>
            <a:avLst/>
            <a:gdLst/>
            <a:ahLst/>
            <a:cxnLst/>
            <a:rect l="l" t="t" r="r" b="b"/>
            <a:pathLst>
              <a:path w="1348739" h="1348740">
                <a:moveTo>
                  <a:pt x="674340" y="1348680"/>
                </a:moveTo>
                <a:lnTo>
                  <a:pt x="626183" y="1346987"/>
                </a:lnTo>
                <a:lnTo>
                  <a:pt x="578939" y="1341983"/>
                </a:lnTo>
                <a:lnTo>
                  <a:pt x="532723" y="1333783"/>
                </a:lnTo>
                <a:lnTo>
                  <a:pt x="487649" y="1322502"/>
                </a:lnTo>
                <a:lnTo>
                  <a:pt x="443832" y="1308252"/>
                </a:lnTo>
                <a:lnTo>
                  <a:pt x="401384" y="1291148"/>
                </a:lnTo>
                <a:lnTo>
                  <a:pt x="360421" y="1271305"/>
                </a:lnTo>
                <a:lnTo>
                  <a:pt x="321056" y="1248836"/>
                </a:lnTo>
                <a:lnTo>
                  <a:pt x="283403" y="1223855"/>
                </a:lnTo>
                <a:lnTo>
                  <a:pt x="247578" y="1196478"/>
                </a:lnTo>
                <a:lnTo>
                  <a:pt x="213693" y="1166817"/>
                </a:lnTo>
                <a:lnTo>
                  <a:pt x="181863" y="1134987"/>
                </a:lnTo>
                <a:lnTo>
                  <a:pt x="152202" y="1101102"/>
                </a:lnTo>
                <a:lnTo>
                  <a:pt x="124824" y="1065276"/>
                </a:lnTo>
                <a:lnTo>
                  <a:pt x="99844" y="1027624"/>
                </a:lnTo>
                <a:lnTo>
                  <a:pt x="77375" y="988259"/>
                </a:lnTo>
                <a:lnTo>
                  <a:pt x="57531" y="947295"/>
                </a:lnTo>
                <a:lnTo>
                  <a:pt x="40428" y="904848"/>
                </a:lnTo>
                <a:lnTo>
                  <a:pt x="26178" y="861030"/>
                </a:lnTo>
                <a:lnTo>
                  <a:pt x="14896" y="815956"/>
                </a:lnTo>
                <a:lnTo>
                  <a:pt x="6696" y="769740"/>
                </a:lnTo>
                <a:lnTo>
                  <a:pt x="1693" y="722497"/>
                </a:lnTo>
                <a:lnTo>
                  <a:pt x="0" y="674340"/>
                </a:lnTo>
                <a:lnTo>
                  <a:pt x="1693" y="626183"/>
                </a:lnTo>
                <a:lnTo>
                  <a:pt x="6696" y="578939"/>
                </a:lnTo>
                <a:lnTo>
                  <a:pt x="14896" y="532723"/>
                </a:lnTo>
                <a:lnTo>
                  <a:pt x="26178" y="487649"/>
                </a:lnTo>
                <a:lnTo>
                  <a:pt x="40438" y="443805"/>
                </a:lnTo>
                <a:lnTo>
                  <a:pt x="57531" y="401384"/>
                </a:lnTo>
                <a:lnTo>
                  <a:pt x="77375" y="360421"/>
                </a:lnTo>
                <a:lnTo>
                  <a:pt x="99844" y="321056"/>
                </a:lnTo>
                <a:lnTo>
                  <a:pt x="124824" y="283403"/>
                </a:lnTo>
                <a:lnTo>
                  <a:pt x="152202" y="247578"/>
                </a:lnTo>
                <a:lnTo>
                  <a:pt x="181863" y="213693"/>
                </a:lnTo>
                <a:lnTo>
                  <a:pt x="213693" y="181863"/>
                </a:lnTo>
                <a:lnTo>
                  <a:pt x="247578" y="152202"/>
                </a:lnTo>
                <a:lnTo>
                  <a:pt x="283403" y="124824"/>
                </a:lnTo>
                <a:lnTo>
                  <a:pt x="321056" y="99844"/>
                </a:lnTo>
                <a:lnTo>
                  <a:pt x="360421" y="77375"/>
                </a:lnTo>
                <a:lnTo>
                  <a:pt x="401384" y="57531"/>
                </a:lnTo>
                <a:lnTo>
                  <a:pt x="443832" y="40428"/>
                </a:lnTo>
                <a:lnTo>
                  <a:pt x="487649" y="26178"/>
                </a:lnTo>
                <a:lnTo>
                  <a:pt x="532723" y="14896"/>
                </a:lnTo>
                <a:lnTo>
                  <a:pt x="578939" y="6696"/>
                </a:lnTo>
                <a:lnTo>
                  <a:pt x="626183" y="1693"/>
                </a:lnTo>
                <a:lnTo>
                  <a:pt x="674340" y="0"/>
                </a:lnTo>
                <a:lnTo>
                  <a:pt x="722497" y="1693"/>
                </a:lnTo>
                <a:lnTo>
                  <a:pt x="769740" y="6696"/>
                </a:lnTo>
                <a:lnTo>
                  <a:pt x="815956" y="14896"/>
                </a:lnTo>
                <a:lnTo>
                  <a:pt x="861030" y="26178"/>
                </a:lnTo>
                <a:lnTo>
                  <a:pt x="904848" y="40428"/>
                </a:lnTo>
                <a:lnTo>
                  <a:pt x="947295" y="57531"/>
                </a:lnTo>
                <a:lnTo>
                  <a:pt x="988259" y="77375"/>
                </a:lnTo>
                <a:lnTo>
                  <a:pt x="1027624" y="99844"/>
                </a:lnTo>
                <a:lnTo>
                  <a:pt x="1065276" y="124824"/>
                </a:lnTo>
                <a:lnTo>
                  <a:pt x="1101102" y="152202"/>
                </a:lnTo>
                <a:lnTo>
                  <a:pt x="1134987" y="181863"/>
                </a:lnTo>
                <a:lnTo>
                  <a:pt x="1166817" y="213693"/>
                </a:lnTo>
                <a:lnTo>
                  <a:pt x="1196478" y="247578"/>
                </a:lnTo>
                <a:lnTo>
                  <a:pt x="1223855" y="283403"/>
                </a:lnTo>
                <a:lnTo>
                  <a:pt x="1239066" y="306330"/>
                </a:lnTo>
                <a:lnTo>
                  <a:pt x="679105" y="306330"/>
                </a:lnTo>
                <a:lnTo>
                  <a:pt x="636781" y="307725"/>
                </a:lnTo>
                <a:lnTo>
                  <a:pt x="635341" y="307725"/>
                </a:lnTo>
                <a:lnTo>
                  <a:pt x="595431" y="312163"/>
                </a:lnTo>
                <a:lnTo>
                  <a:pt x="532459" y="329527"/>
                </a:lnTo>
                <a:lnTo>
                  <a:pt x="486491" y="357467"/>
                </a:lnTo>
                <a:lnTo>
                  <a:pt x="452257" y="395253"/>
                </a:lnTo>
                <a:lnTo>
                  <a:pt x="429240" y="443569"/>
                </a:lnTo>
                <a:lnTo>
                  <a:pt x="414044" y="507193"/>
                </a:lnTo>
                <a:lnTo>
                  <a:pt x="586136" y="521130"/>
                </a:lnTo>
                <a:lnTo>
                  <a:pt x="771949" y="521130"/>
                </a:lnTo>
                <a:lnTo>
                  <a:pt x="767882" y="535381"/>
                </a:lnTo>
                <a:lnTo>
                  <a:pt x="749147" y="569233"/>
                </a:lnTo>
                <a:lnTo>
                  <a:pt x="710046" y="609794"/>
                </a:lnTo>
                <a:lnTo>
                  <a:pt x="679188" y="635575"/>
                </a:lnTo>
                <a:lnTo>
                  <a:pt x="590051" y="704131"/>
                </a:lnTo>
                <a:lnTo>
                  <a:pt x="546337" y="740962"/>
                </a:lnTo>
                <a:lnTo>
                  <a:pt x="509467" y="775673"/>
                </a:lnTo>
                <a:lnTo>
                  <a:pt x="479520" y="808189"/>
                </a:lnTo>
                <a:lnTo>
                  <a:pt x="436027" y="872919"/>
                </a:lnTo>
                <a:lnTo>
                  <a:pt x="419720" y="908606"/>
                </a:lnTo>
                <a:lnTo>
                  <a:pt x="407679" y="945371"/>
                </a:lnTo>
                <a:lnTo>
                  <a:pt x="399928" y="983098"/>
                </a:lnTo>
                <a:lnTo>
                  <a:pt x="1273805" y="983098"/>
                </a:lnTo>
                <a:lnTo>
                  <a:pt x="1271305" y="988259"/>
                </a:lnTo>
                <a:lnTo>
                  <a:pt x="1248836" y="1027624"/>
                </a:lnTo>
                <a:lnTo>
                  <a:pt x="1223855" y="1065276"/>
                </a:lnTo>
                <a:lnTo>
                  <a:pt x="1196478" y="1101102"/>
                </a:lnTo>
                <a:lnTo>
                  <a:pt x="1166817" y="1134987"/>
                </a:lnTo>
                <a:lnTo>
                  <a:pt x="1134987" y="1166817"/>
                </a:lnTo>
                <a:lnTo>
                  <a:pt x="1101102" y="1196478"/>
                </a:lnTo>
                <a:lnTo>
                  <a:pt x="1065276" y="1223855"/>
                </a:lnTo>
                <a:lnTo>
                  <a:pt x="1027624" y="1248836"/>
                </a:lnTo>
                <a:lnTo>
                  <a:pt x="988259" y="1271305"/>
                </a:lnTo>
                <a:lnTo>
                  <a:pt x="947295" y="1291148"/>
                </a:lnTo>
                <a:lnTo>
                  <a:pt x="904848" y="1308252"/>
                </a:lnTo>
                <a:lnTo>
                  <a:pt x="861030" y="1322502"/>
                </a:lnTo>
                <a:lnTo>
                  <a:pt x="815956" y="1333783"/>
                </a:lnTo>
                <a:lnTo>
                  <a:pt x="769740" y="1341983"/>
                </a:lnTo>
                <a:lnTo>
                  <a:pt x="722497" y="1346987"/>
                </a:lnTo>
                <a:lnTo>
                  <a:pt x="674340" y="1348680"/>
                </a:lnTo>
                <a:close/>
              </a:path>
              <a:path w="1348739" h="1348740">
                <a:moveTo>
                  <a:pt x="1273805" y="983098"/>
                </a:moveTo>
                <a:lnTo>
                  <a:pt x="950010" y="983098"/>
                </a:lnTo>
                <a:lnTo>
                  <a:pt x="950100" y="846162"/>
                </a:lnTo>
                <a:lnTo>
                  <a:pt x="640802" y="846162"/>
                </a:lnTo>
                <a:lnTo>
                  <a:pt x="669203" y="818473"/>
                </a:lnTo>
                <a:lnTo>
                  <a:pt x="702482" y="788798"/>
                </a:lnTo>
                <a:lnTo>
                  <a:pt x="753323" y="751296"/>
                </a:lnTo>
                <a:lnTo>
                  <a:pt x="779627" y="732962"/>
                </a:lnTo>
                <a:lnTo>
                  <a:pt x="823304" y="700275"/>
                </a:lnTo>
                <a:lnTo>
                  <a:pt x="859716" y="668911"/>
                </a:lnTo>
                <a:lnTo>
                  <a:pt x="888743" y="638980"/>
                </a:lnTo>
                <a:lnTo>
                  <a:pt x="925624" y="583012"/>
                </a:lnTo>
                <a:lnTo>
                  <a:pt x="943219" y="525726"/>
                </a:lnTo>
                <a:lnTo>
                  <a:pt x="945424" y="496224"/>
                </a:lnTo>
                <a:lnTo>
                  <a:pt x="943606" y="470374"/>
                </a:lnTo>
                <a:lnTo>
                  <a:pt x="943508" y="468979"/>
                </a:lnTo>
                <a:lnTo>
                  <a:pt x="928256" y="418360"/>
                </a:lnTo>
                <a:lnTo>
                  <a:pt x="898443" y="374257"/>
                </a:lnTo>
                <a:lnTo>
                  <a:pt x="856594" y="340796"/>
                </a:lnTo>
                <a:lnTo>
                  <a:pt x="801346" y="318809"/>
                </a:lnTo>
                <a:lnTo>
                  <a:pt x="724235" y="307725"/>
                </a:lnTo>
                <a:lnTo>
                  <a:pt x="679105" y="306330"/>
                </a:lnTo>
                <a:lnTo>
                  <a:pt x="1239066" y="306330"/>
                </a:lnTo>
                <a:lnTo>
                  <a:pt x="1248836" y="321056"/>
                </a:lnTo>
                <a:lnTo>
                  <a:pt x="1271305" y="360421"/>
                </a:lnTo>
                <a:lnTo>
                  <a:pt x="1291148" y="401384"/>
                </a:lnTo>
                <a:lnTo>
                  <a:pt x="1308146" y="443569"/>
                </a:lnTo>
                <a:lnTo>
                  <a:pt x="1308241" y="443805"/>
                </a:lnTo>
                <a:lnTo>
                  <a:pt x="1322502" y="487649"/>
                </a:lnTo>
                <a:lnTo>
                  <a:pt x="1333783" y="532723"/>
                </a:lnTo>
                <a:lnTo>
                  <a:pt x="1341983" y="578939"/>
                </a:lnTo>
                <a:lnTo>
                  <a:pt x="1346987" y="626183"/>
                </a:lnTo>
                <a:lnTo>
                  <a:pt x="1348680" y="674340"/>
                </a:lnTo>
                <a:lnTo>
                  <a:pt x="1346987" y="722497"/>
                </a:lnTo>
                <a:lnTo>
                  <a:pt x="1341983" y="769740"/>
                </a:lnTo>
                <a:lnTo>
                  <a:pt x="1333783" y="815956"/>
                </a:lnTo>
                <a:lnTo>
                  <a:pt x="1322502" y="861030"/>
                </a:lnTo>
                <a:lnTo>
                  <a:pt x="1308252" y="904848"/>
                </a:lnTo>
                <a:lnTo>
                  <a:pt x="1291148" y="947295"/>
                </a:lnTo>
                <a:lnTo>
                  <a:pt x="1273805" y="983098"/>
                </a:lnTo>
                <a:close/>
              </a:path>
              <a:path w="1348739" h="1348740">
                <a:moveTo>
                  <a:pt x="771949" y="521130"/>
                </a:moveTo>
                <a:lnTo>
                  <a:pt x="586136" y="521130"/>
                </a:lnTo>
                <a:lnTo>
                  <a:pt x="591357" y="496224"/>
                </a:lnTo>
                <a:lnTo>
                  <a:pt x="607517" y="457379"/>
                </a:lnTo>
                <a:lnTo>
                  <a:pt x="648108" y="424744"/>
                </a:lnTo>
                <a:lnTo>
                  <a:pt x="665684" y="419908"/>
                </a:lnTo>
                <a:lnTo>
                  <a:pt x="666090" y="419908"/>
                </a:lnTo>
                <a:lnTo>
                  <a:pt x="684140" y="418360"/>
                </a:lnTo>
                <a:lnTo>
                  <a:pt x="734690" y="432243"/>
                </a:lnTo>
                <a:lnTo>
                  <a:pt x="767646" y="470374"/>
                </a:lnTo>
                <a:lnTo>
                  <a:pt x="774142" y="502877"/>
                </a:lnTo>
                <a:lnTo>
                  <a:pt x="772576" y="518935"/>
                </a:lnTo>
                <a:lnTo>
                  <a:pt x="771949" y="521130"/>
                </a:lnTo>
                <a:close/>
              </a:path>
            </a:pathLst>
          </a:custGeom>
          <a:solidFill>
            <a:srgbClr val="2A3D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28700" y="7564621"/>
            <a:ext cx="1362075" cy="1362075"/>
          </a:xfrm>
          <a:custGeom>
            <a:avLst/>
            <a:gdLst/>
            <a:ahLst/>
            <a:cxnLst/>
            <a:rect l="l" t="t" r="r" b="b"/>
            <a:pathLst>
              <a:path w="1362075" h="1362075">
                <a:moveTo>
                  <a:pt x="681037" y="1362074"/>
                </a:moveTo>
                <a:lnTo>
                  <a:pt x="632401" y="1360364"/>
                </a:lnTo>
                <a:lnTo>
                  <a:pt x="584689" y="1355311"/>
                </a:lnTo>
                <a:lnTo>
                  <a:pt x="538014" y="1347030"/>
                </a:lnTo>
                <a:lnTo>
                  <a:pt x="492493" y="1335636"/>
                </a:lnTo>
                <a:lnTo>
                  <a:pt x="448240" y="1321245"/>
                </a:lnTo>
                <a:lnTo>
                  <a:pt x="405370" y="1303971"/>
                </a:lnTo>
                <a:lnTo>
                  <a:pt x="364000" y="1283931"/>
                </a:lnTo>
                <a:lnTo>
                  <a:pt x="324244" y="1261238"/>
                </a:lnTo>
                <a:lnTo>
                  <a:pt x="286218" y="1236010"/>
                </a:lnTo>
                <a:lnTo>
                  <a:pt x="250036" y="1208360"/>
                </a:lnTo>
                <a:lnTo>
                  <a:pt x="215815" y="1178405"/>
                </a:lnTo>
                <a:lnTo>
                  <a:pt x="183669" y="1146259"/>
                </a:lnTo>
                <a:lnTo>
                  <a:pt x="153713" y="1112037"/>
                </a:lnTo>
                <a:lnTo>
                  <a:pt x="126064" y="1075856"/>
                </a:lnTo>
                <a:lnTo>
                  <a:pt x="100835" y="1037830"/>
                </a:lnTo>
                <a:lnTo>
                  <a:pt x="78143" y="998074"/>
                </a:lnTo>
                <a:lnTo>
                  <a:pt x="58103" y="956703"/>
                </a:lnTo>
                <a:lnTo>
                  <a:pt x="40829" y="913834"/>
                </a:lnTo>
                <a:lnTo>
                  <a:pt x="26438" y="869581"/>
                </a:lnTo>
                <a:lnTo>
                  <a:pt x="15044" y="824060"/>
                </a:lnTo>
                <a:lnTo>
                  <a:pt x="6763" y="777385"/>
                </a:lnTo>
                <a:lnTo>
                  <a:pt x="1710" y="729672"/>
                </a:lnTo>
                <a:lnTo>
                  <a:pt x="383" y="691933"/>
                </a:lnTo>
                <a:lnTo>
                  <a:pt x="350" y="691003"/>
                </a:lnTo>
                <a:lnTo>
                  <a:pt x="255" y="688306"/>
                </a:lnTo>
                <a:lnTo>
                  <a:pt x="164" y="685725"/>
                </a:lnTo>
                <a:lnTo>
                  <a:pt x="110" y="684182"/>
                </a:lnTo>
                <a:lnTo>
                  <a:pt x="1601" y="635502"/>
                </a:lnTo>
                <a:lnTo>
                  <a:pt x="6671" y="585555"/>
                </a:lnTo>
                <a:lnTo>
                  <a:pt x="15021" y="538141"/>
                </a:lnTo>
                <a:lnTo>
                  <a:pt x="26438" y="492493"/>
                </a:lnTo>
                <a:lnTo>
                  <a:pt x="40829" y="448240"/>
                </a:lnTo>
                <a:lnTo>
                  <a:pt x="58103" y="405370"/>
                </a:lnTo>
                <a:lnTo>
                  <a:pt x="78143" y="364000"/>
                </a:lnTo>
                <a:lnTo>
                  <a:pt x="100835" y="324244"/>
                </a:lnTo>
                <a:lnTo>
                  <a:pt x="126064" y="286218"/>
                </a:lnTo>
                <a:lnTo>
                  <a:pt x="153713" y="250036"/>
                </a:lnTo>
                <a:lnTo>
                  <a:pt x="183669" y="215815"/>
                </a:lnTo>
                <a:lnTo>
                  <a:pt x="215815" y="183669"/>
                </a:lnTo>
                <a:lnTo>
                  <a:pt x="250036" y="153713"/>
                </a:lnTo>
                <a:lnTo>
                  <a:pt x="286218" y="126064"/>
                </a:lnTo>
                <a:lnTo>
                  <a:pt x="324244" y="100835"/>
                </a:lnTo>
                <a:lnTo>
                  <a:pt x="364000" y="78143"/>
                </a:lnTo>
                <a:lnTo>
                  <a:pt x="405370" y="58103"/>
                </a:lnTo>
                <a:lnTo>
                  <a:pt x="448240" y="40829"/>
                </a:lnTo>
                <a:lnTo>
                  <a:pt x="492493" y="26438"/>
                </a:lnTo>
                <a:lnTo>
                  <a:pt x="538014" y="15044"/>
                </a:lnTo>
                <a:lnTo>
                  <a:pt x="584689" y="6763"/>
                </a:lnTo>
                <a:lnTo>
                  <a:pt x="632401" y="1710"/>
                </a:lnTo>
                <a:lnTo>
                  <a:pt x="681037" y="0"/>
                </a:lnTo>
                <a:lnTo>
                  <a:pt x="729672" y="1710"/>
                </a:lnTo>
                <a:lnTo>
                  <a:pt x="777385" y="6763"/>
                </a:lnTo>
                <a:lnTo>
                  <a:pt x="824060" y="15044"/>
                </a:lnTo>
                <a:lnTo>
                  <a:pt x="869581" y="26438"/>
                </a:lnTo>
                <a:lnTo>
                  <a:pt x="913834" y="40829"/>
                </a:lnTo>
                <a:lnTo>
                  <a:pt x="956703" y="58103"/>
                </a:lnTo>
                <a:lnTo>
                  <a:pt x="998074" y="78143"/>
                </a:lnTo>
                <a:lnTo>
                  <a:pt x="1037830" y="100835"/>
                </a:lnTo>
                <a:lnTo>
                  <a:pt x="1075856" y="126064"/>
                </a:lnTo>
                <a:lnTo>
                  <a:pt x="1112037" y="153713"/>
                </a:lnTo>
                <a:lnTo>
                  <a:pt x="1146259" y="183669"/>
                </a:lnTo>
                <a:lnTo>
                  <a:pt x="1178405" y="215815"/>
                </a:lnTo>
                <a:lnTo>
                  <a:pt x="1208360" y="250036"/>
                </a:lnTo>
                <a:lnTo>
                  <a:pt x="1236010" y="286218"/>
                </a:lnTo>
                <a:lnTo>
                  <a:pt x="1251492" y="309554"/>
                </a:lnTo>
                <a:lnTo>
                  <a:pt x="675225" y="309554"/>
                </a:lnTo>
                <a:lnTo>
                  <a:pt x="621313" y="312342"/>
                </a:lnTo>
                <a:lnTo>
                  <a:pt x="573819" y="320689"/>
                </a:lnTo>
                <a:lnTo>
                  <a:pt x="532897" y="334569"/>
                </a:lnTo>
                <a:lnTo>
                  <a:pt x="498700" y="353957"/>
                </a:lnTo>
                <a:lnTo>
                  <a:pt x="449552" y="404343"/>
                </a:lnTo>
                <a:lnTo>
                  <a:pt x="417975" y="472095"/>
                </a:lnTo>
                <a:lnTo>
                  <a:pt x="580243" y="501152"/>
                </a:lnTo>
                <a:lnTo>
                  <a:pt x="749891" y="501152"/>
                </a:lnTo>
                <a:lnTo>
                  <a:pt x="749373" y="506354"/>
                </a:lnTo>
                <a:lnTo>
                  <a:pt x="744101" y="522877"/>
                </a:lnTo>
                <a:lnTo>
                  <a:pt x="735428" y="538014"/>
                </a:lnTo>
                <a:lnTo>
                  <a:pt x="735355" y="538141"/>
                </a:lnTo>
                <a:lnTo>
                  <a:pt x="691990" y="571957"/>
                </a:lnTo>
                <a:lnTo>
                  <a:pt x="668082" y="577428"/>
                </a:lnTo>
                <a:lnTo>
                  <a:pt x="637450" y="577428"/>
                </a:lnTo>
                <a:lnTo>
                  <a:pt x="629449" y="688306"/>
                </a:lnTo>
                <a:lnTo>
                  <a:pt x="629362" y="689517"/>
                </a:lnTo>
                <a:lnTo>
                  <a:pt x="629254" y="691003"/>
                </a:lnTo>
                <a:lnTo>
                  <a:pt x="629187" y="691933"/>
                </a:lnTo>
                <a:lnTo>
                  <a:pt x="724588" y="691933"/>
                </a:lnTo>
                <a:lnTo>
                  <a:pt x="740100" y="700143"/>
                </a:lnTo>
                <a:lnTo>
                  <a:pt x="766779" y="728904"/>
                </a:lnTo>
                <a:lnTo>
                  <a:pt x="780389" y="769440"/>
                </a:lnTo>
                <a:lnTo>
                  <a:pt x="782103" y="793453"/>
                </a:lnTo>
                <a:lnTo>
                  <a:pt x="781293" y="804532"/>
                </a:lnTo>
                <a:lnTo>
                  <a:pt x="580516" y="804532"/>
                </a:lnTo>
                <a:lnTo>
                  <a:pt x="407986" y="827414"/>
                </a:lnTo>
                <a:lnTo>
                  <a:pt x="429235" y="878799"/>
                </a:lnTo>
                <a:lnTo>
                  <a:pt x="457021" y="921125"/>
                </a:lnTo>
                <a:lnTo>
                  <a:pt x="495261" y="957005"/>
                </a:lnTo>
                <a:lnTo>
                  <a:pt x="542832" y="983145"/>
                </a:lnTo>
                <a:lnTo>
                  <a:pt x="604988" y="999206"/>
                </a:lnTo>
                <a:lnTo>
                  <a:pt x="643710" y="1003231"/>
                </a:lnTo>
                <a:lnTo>
                  <a:pt x="687847" y="1004575"/>
                </a:lnTo>
                <a:lnTo>
                  <a:pt x="1280220" y="1004575"/>
                </a:lnTo>
                <a:lnTo>
                  <a:pt x="1261238" y="1037830"/>
                </a:lnTo>
                <a:lnTo>
                  <a:pt x="1236010" y="1075856"/>
                </a:lnTo>
                <a:lnTo>
                  <a:pt x="1208360" y="1112037"/>
                </a:lnTo>
                <a:lnTo>
                  <a:pt x="1178405" y="1146259"/>
                </a:lnTo>
                <a:lnTo>
                  <a:pt x="1146259" y="1178405"/>
                </a:lnTo>
                <a:lnTo>
                  <a:pt x="1112037" y="1208360"/>
                </a:lnTo>
                <a:lnTo>
                  <a:pt x="1075856" y="1236010"/>
                </a:lnTo>
                <a:lnTo>
                  <a:pt x="1037830" y="1261238"/>
                </a:lnTo>
                <a:lnTo>
                  <a:pt x="998074" y="1283931"/>
                </a:lnTo>
                <a:lnTo>
                  <a:pt x="956703" y="1303971"/>
                </a:lnTo>
                <a:lnTo>
                  <a:pt x="913834" y="1321245"/>
                </a:lnTo>
                <a:lnTo>
                  <a:pt x="869581" y="1335636"/>
                </a:lnTo>
                <a:lnTo>
                  <a:pt x="824060" y="1347030"/>
                </a:lnTo>
                <a:lnTo>
                  <a:pt x="777385" y="1355311"/>
                </a:lnTo>
                <a:lnTo>
                  <a:pt x="729672" y="1360364"/>
                </a:lnTo>
                <a:lnTo>
                  <a:pt x="681037" y="1362074"/>
                </a:lnTo>
                <a:close/>
              </a:path>
              <a:path w="1362075" h="1362075">
                <a:moveTo>
                  <a:pt x="1280220" y="1004575"/>
                </a:moveTo>
                <a:lnTo>
                  <a:pt x="687847" y="1004575"/>
                </a:lnTo>
                <a:lnTo>
                  <a:pt x="732586" y="1002758"/>
                </a:lnTo>
                <a:lnTo>
                  <a:pt x="772863" y="997322"/>
                </a:lnTo>
                <a:lnTo>
                  <a:pt x="839492" y="975699"/>
                </a:lnTo>
                <a:lnTo>
                  <a:pt x="889627" y="940989"/>
                </a:lnTo>
                <a:lnTo>
                  <a:pt x="926824" y="893648"/>
                </a:lnTo>
                <a:lnTo>
                  <a:pt x="949297" y="839753"/>
                </a:lnTo>
                <a:lnTo>
                  <a:pt x="956902" y="783102"/>
                </a:lnTo>
                <a:lnTo>
                  <a:pt x="955780" y="761168"/>
                </a:lnTo>
                <a:lnTo>
                  <a:pt x="946827" y="722000"/>
                </a:lnTo>
                <a:lnTo>
                  <a:pt x="917516" y="675623"/>
                </a:lnTo>
                <a:lnTo>
                  <a:pt x="877655" y="646498"/>
                </a:lnTo>
                <a:lnTo>
                  <a:pt x="830229" y="630549"/>
                </a:lnTo>
                <a:lnTo>
                  <a:pt x="807710" y="625010"/>
                </a:lnTo>
                <a:lnTo>
                  <a:pt x="827959" y="613841"/>
                </a:lnTo>
                <a:lnTo>
                  <a:pt x="869355" y="585555"/>
                </a:lnTo>
                <a:lnTo>
                  <a:pt x="898696" y="553183"/>
                </a:lnTo>
                <a:lnTo>
                  <a:pt x="915824" y="517247"/>
                </a:lnTo>
                <a:lnTo>
                  <a:pt x="921579" y="477361"/>
                </a:lnTo>
                <a:lnTo>
                  <a:pt x="918128" y="443315"/>
                </a:lnTo>
                <a:lnTo>
                  <a:pt x="918072" y="442765"/>
                </a:lnTo>
                <a:lnTo>
                  <a:pt x="889707" y="383174"/>
                </a:lnTo>
                <a:lnTo>
                  <a:pt x="831217" y="336753"/>
                </a:lnTo>
                <a:lnTo>
                  <a:pt x="788391" y="321676"/>
                </a:lnTo>
                <a:lnTo>
                  <a:pt x="736337" y="312593"/>
                </a:lnTo>
                <a:lnTo>
                  <a:pt x="675225" y="309554"/>
                </a:lnTo>
                <a:lnTo>
                  <a:pt x="1251492" y="309554"/>
                </a:lnTo>
                <a:lnTo>
                  <a:pt x="1283931" y="364000"/>
                </a:lnTo>
                <a:lnTo>
                  <a:pt x="1303971" y="405370"/>
                </a:lnTo>
                <a:lnTo>
                  <a:pt x="1321245" y="448240"/>
                </a:lnTo>
                <a:lnTo>
                  <a:pt x="1335636" y="492493"/>
                </a:lnTo>
                <a:lnTo>
                  <a:pt x="1347030" y="538014"/>
                </a:lnTo>
                <a:lnTo>
                  <a:pt x="1355311" y="584689"/>
                </a:lnTo>
                <a:lnTo>
                  <a:pt x="1360364" y="632401"/>
                </a:lnTo>
                <a:lnTo>
                  <a:pt x="1362074" y="681037"/>
                </a:lnTo>
                <a:lnTo>
                  <a:pt x="1360391" y="728904"/>
                </a:lnTo>
                <a:lnTo>
                  <a:pt x="1360364" y="729672"/>
                </a:lnTo>
                <a:lnTo>
                  <a:pt x="1355311" y="777385"/>
                </a:lnTo>
                <a:lnTo>
                  <a:pt x="1347030" y="824060"/>
                </a:lnTo>
                <a:lnTo>
                  <a:pt x="1335636" y="869581"/>
                </a:lnTo>
                <a:lnTo>
                  <a:pt x="1321245" y="913834"/>
                </a:lnTo>
                <a:lnTo>
                  <a:pt x="1303971" y="956703"/>
                </a:lnTo>
                <a:lnTo>
                  <a:pt x="1283931" y="998074"/>
                </a:lnTo>
                <a:lnTo>
                  <a:pt x="1280220" y="1004575"/>
                </a:lnTo>
                <a:close/>
              </a:path>
              <a:path w="1362075" h="1362075">
                <a:moveTo>
                  <a:pt x="749891" y="501152"/>
                </a:moveTo>
                <a:lnTo>
                  <a:pt x="580243" y="501152"/>
                </a:lnTo>
                <a:lnTo>
                  <a:pt x="585307" y="479190"/>
                </a:lnTo>
                <a:lnTo>
                  <a:pt x="610118" y="433412"/>
                </a:lnTo>
                <a:lnTo>
                  <a:pt x="654196" y="411705"/>
                </a:lnTo>
                <a:lnTo>
                  <a:pt x="654939" y="411705"/>
                </a:lnTo>
                <a:lnTo>
                  <a:pt x="671502" y="410347"/>
                </a:lnTo>
                <a:lnTo>
                  <a:pt x="718021" y="422491"/>
                </a:lnTo>
                <a:lnTo>
                  <a:pt x="745735" y="456431"/>
                </a:lnTo>
                <a:lnTo>
                  <a:pt x="751138" y="488621"/>
                </a:lnTo>
                <a:lnTo>
                  <a:pt x="749891" y="501152"/>
                </a:lnTo>
                <a:close/>
              </a:path>
              <a:path w="1362075" h="1362075">
                <a:moveTo>
                  <a:pt x="654068" y="578609"/>
                </a:moveTo>
                <a:lnTo>
                  <a:pt x="649528" y="578609"/>
                </a:lnTo>
                <a:lnTo>
                  <a:pt x="644079" y="578155"/>
                </a:lnTo>
                <a:lnTo>
                  <a:pt x="637450" y="577428"/>
                </a:lnTo>
                <a:lnTo>
                  <a:pt x="668082" y="577428"/>
                </a:lnTo>
                <a:lnTo>
                  <a:pt x="654068" y="578609"/>
                </a:lnTo>
                <a:close/>
              </a:path>
              <a:path w="1362075" h="1362075">
                <a:moveTo>
                  <a:pt x="724588" y="691933"/>
                </a:moveTo>
                <a:lnTo>
                  <a:pt x="629187" y="691933"/>
                </a:lnTo>
                <a:lnTo>
                  <a:pt x="644469" y="688306"/>
                </a:lnTo>
                <a:lnTo>
                  <a:pt x="658211" y="685725"/>
                </a:lnTo>
                <a:lnTo>
                  <a:pt x="670471" y="684182"/>
                </a:lnTo>
                <a:lnTo>
                  <a:pt x="681309" y="683670"/>
                </a:lnTo>
                <a:lnTo>
                  <a:pt x="703210" y="685506"/>
                </a:lnTo>
                <a:lnTo>
                  <a:pt x="722830" y="691003"/>
                </a:lnTo>
                <a:lnTo>
                  <a:pt x="724588" y="691933"/>
                </a:lnTo>
                <a:close/>
              </a:path>
              <a:path w="1362075" h="1362075">
                <a:moveTo>
                  <a:pt x="683216" y="906052"/>
                </a:moveTo>
                <a:lnTo>
                  <a:pt x="630619" y="892069"/>
                </a:lnTo>
                <a:lnTo>
                  <a:pt x="595442" y="850797"/>
                </a:lnTo>
                <a:lnTo>
                  <a:pt x="580516" y="804532"/>
                </a:lnTo>
                <a:lnTo>
                  <a:pt x="781293" y="804532"/>
                </a:lnTo>
                <a:lnTo>
                  <a:pt x="766358" y="858195"/>
                </a:lnTo>
                <a:lnTo>
                  <a:pt x="739095" y="888430"/>
                </a:lnTo>
                <a:lnTo>
                  <a:pt x="703568" y="904082"/>
                </a:lnTo>
                <a:lnTo>
                  <a:pt x="683216" y="906052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551574" y="4068340"/>
            <a:ext cx="1438275" cy="1438275"/>
          </a:xfrm>
          <a:custGeom>
            <a:avLst/>
            <a:gdLst/>
            <a:ahLst/>
            <a:cxnLst/>
            <a:rect l="l" t="t" r="r" b="b"/>
            <a:pathLst>
              <a:path w="1438275" h="1438275">
                <a:moveTo>
                  <a:pt x="719137" y="1438274"/>
                </a:moveTo>
                <a:lnTo>
                  <a:pt x="666239" y="1436327"/>
                </a:lnTo>
                <a:lnTo>
                  <a:pt x="613618" y="1430491"/>
                </a:lnTo>
                <a:lnTo>
                  <a:pt x="561568" y="1420800"/>
                </a:lnTo>
                <a:lnTo>
                  <a:pt x="510382" y="1407309"/>
                </a:lnTo>
                <a:lnTo>
                  <a:pt x="460328" y="1390089"/>
                </a:lnTo>
                <a:lnTo>
                  <a:pt x="411666" y="1369230"/>
                </a:lnTo>
                <a:lnTo>
                  <a:pt x="364671" y="1344847"/>
                </a:lnTo>
                <a:lnTo>
                  <a:pt x="319606" y="1317078"/>
                </a:lnTo>
                <a:lnTo>
                  <a:pt x="276705" y="1286070"/>
                </a:lnTo>
                <a:lnTo>
                  <a:pt x="236193" y="1251983"/>
                </a:lnTo>
                <a:lnTo>
                  <a:pt x="198300" y="1215008"/>
                </a:lnTo>
                <a:lnTo>
                  <a:pt x="163236" y="1175353"/>
                </a:lnTo>
                <a:lnTo>
                  <a:pt x="131184" y="1133227"/>
                </a:lnTo>
                <a:lnTo>
                  <a:pt x="102312" y="1088848"/>
                </a:lnTo>
                <a:lnTo>
                  <a:pt x="76783" y="1042465"/>
                </a:lnTo>
                <a:lnTo>
                  <a:pt x="54741" y="994339"/>
                </a:lnTo>
                <a:lnTo>
                  <a:pt x="36297" y="944722"/>
                </a:lnTo>
                <a:lnTo>
                  <a:pt x="21551" y="893873"/>
                </a:lnTo>
                <a:lnTo>
                  <a:pt x="10586" y="842077"/>
                </a:lnTo>
                <a:lnTo>
                  <a:pt x="3462" y="789625"/>
                </a:lnTo>
                <a:lnTo>
                  <a:pt x="216" y="736791"/>
                </a:lnTo>
                <a:lnTo>
                  <a:pt x="0" y="719137"/>
                </a:lnTo>
                <a:lnTo>
                  <a:pt x="216" y="701483"/>
                </a:lnTo>
                <a:lnTo>
                  <a:pt x="3462" y="648649"/>
                </a:lnTo>
                <a:lnTo>
                  <a:pt x="10586" y="596197"/>
                </a:lnTo>
                <a:lnTo>
                  <a:pt x="21551" y="544401"/>
                </a:lnTo>
                <a:lnTo>
                  <a:pt x="36297" y="493551"/>
                </a:lnTo>
                <a:lnTo>
                  <a:pt x="54741" y="443935"/>
                </a:lnTo>
                <a:lnTo>
                  <a:pt x="76783" y="395809"/>
                </a:lnTo>
                <a:lnTo>
                  <a:pt x="102312" y="349426"/>
                </a:lnTo>
                <a:lnTo>
                  <a:pt x="131184" y="305047"/>
                </a:lnTo>
                <a:lnTo>
                  <a:pt x="163236" y="262921"/>
                </a:lnTo>
                <a:lnTo>
                  <a:pt x="198300" y="223266"/>
                </a:lnTo>
                <a:lnTo>
                  <a:pt x="236193" y="186291"/>
                </a:lnTo>
                <a:lnTo>
                  <a:pt x="276705" y="152204"/>
                </a:lnTo>
                <a:lnTo>
                  <a:pt x="319606" y="121196"/>
                </a:lnTo>
                <a:lnTo>
                  <a:pt x="364671" y="93427"/>
                </a:lnTo>
                <a:lnTo>
                  <a:pt x="411666" y="69044"/>
                </a:lnTo>
                <a:lnTo>
                  <a:pt x="460328" y="48185"/>
                </a:lnTo>
                <a:lnTo>
                  <a:pt x="510382" y="30965"/>
                </a:lnTo>
                <a:lnTo>
                  <a:pt x="561568" y="17474"/>
                </a:lnTo>
                <a:lnTo>
                  <a:pt x="613618" y="7783"/>
                </a:lnTo>
                <a:lnTo>
                  <a:pt x="666239" y="1947"/>
                </a:lnTo>
                <a:lnTo>
                  <a:pt x="719137" y="0"/>
                </a:lnTo>
                <a:lnTo>
                  <a:pt x="736791" y="216"/>
                </a:lnTo>
                <a:lnTo>
                  <a:pt x="789625" y="3462"/>
                </a:lnTo>
                <a:lnTo>
                  <a:pt x="842077" y="10586"/>
                </a:lnTo>
                <a:lnTo>
                  <a:pt x="893873" y="21551"/>
                </a:lnTo>
                <a:lnTo>
                  <a:pt x="944722" y="36297"/>
                </a:lnTo>
                <a:lnTo>
                  <a:pt x="994339" y="54741"/>
                </a:lnTo>
                <a:lnTo>
                  <a:pt x="1042465" y="76783"/>
                </a:lnTo>
                <a:lnTo>
                  <a:pt x="1088848" y="102312"/>
                </a:lnTo>
                <a:lnTo>
                  <a:pt x="1133227" y="131184"/>
                </a:lnTo>
                <a:lnTo>
                  <a:pt x="1175353" y="163236"/>
                </a:lnTo>
                <a:lnTo>
                  <a:pt x="1215008" y="198300"/>
                </a:lnTo>
                <a:lnTo>
                  <a:pt x="1251983" y="236193"/>
                </a:lnTo>
                <a:lnTo>
                  <a:pt x="1286070" y="276705"/>
                </a:lnTo>
                <a:lnTo>
                  <a:pt x="1317078" y="319606"/>
                </a:lnTo>
                <a:lnTo>
                  <a:pt x="1344847" y="364671"/>
                </a:lnTo>
                <a:lnTo>
                  <a:pt x="1369230" y="411666"/>
                </a:lnTo>
                <a:lnTo>
                  <a:pt x="1390089" y="460328"/>
                </a:lnTo>
                <a:lnTo>
                  <a:pt x="1407309" y="510382"/>
                </a:lnTo>
                <a:lnTo>
                  <a:pt x="1420800" y="561568"/>
                </a:lnTo>
                <a:lnTo>
                  <a:pt x="1430491" y="613618"/>
                </a:lnTo>
                <a:lnTo>
                  <a:pt x="1436327" y="666239"/>
                </a:lnTo>
                <a:lnTo>
                  <a:pt x="1438274" y="719137"/>
                </a:lnTo>
                <a:lnTo>
                  <a:pt x="1438058" y="736791"/>
                </a:lnTo>
                <a:lnTo>
                  <a:pt x="1434812" y="789625"/>
                </a:lnTo>
                <a:lnTo>
                  <a:pt x="1427688" y="842077"/>
                </a:lnTo>
                <a:lnTo>
                  <a:pt x="1416723" y="893873"/>
                </a:lnTo>
                <a:lnTo>
                  <a:pt x="1401977" y="944722"/>
                </a:lnTo>
                <a:lnTo>
                  <a:pt x="1383533" y="994339"/>
                </a:lnTo>
                <a:lnTo>
                  <a:pt x="1361491" y="1042465"/>
                </a:lnTo>
                <a:lnTo>
                  <a:pt x="1335962" y="1088848"/>
                </a:lnTo>
                <a:lnTo>
                  <a:pt x="1307090" y="1133227"/>
                </a:lnTo>
                <a:lnTo>
                  <a:pt x="1275038" y="1175353"/>
                </a:lnTo>
                <a:lnTo>
                  <a:pt x="1239974" y="1215008"/>
                </a:lnTo>
                <a:lnTo>
                  <a:pt x="1202080" y="1251983"/>
                </a:lnTo>
                <a:lnTo>
                  <a:pt x="1161569" y="1286070"/>
                </a:lnTo>
                <a:lnTo>
                  <a:pt x="1118668" y="1317078"/>
                </a:lnTo>
                <a:lnTo>
                  <a:pt x="1073603" y="1344847"/>
                </a:lnTo>
                <a:lnTo>
                  <a:pt x="1026608" y="1369230"/>
                </a:lnTo>
                <a:lnTo>
                  <a:pt x="977946" y="1390089"/>
                </a:lnTo>
                <a:lnTo>
                  <a:pt x="927891" y="1407309"/>
                </a:lnTo>
                <a:lnTo>
                  <a:pt x="876706" y="1420800"/>
                </a:lnTo>
                <a:lnTo>
                  <a:pt x="824656" y="1430491"/>
                </a:lnTo>
                <a:lnTo>
                  <a:pt x="772035" y="1436327"/>
                </a:lnTo>
                <a:lnTo>
                  <a:pt x="719137" y="1438274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882748" y="4337437"/>
            <a:ext cx="1094740" cy="1155700"/>
          </a:xfrm>
          <a:custGeom>
            <a:avLst/>
            <a:gdLst/>
            <a:ahLst/>
            <a:cxnLst/>
            <a:rect l="l" t="t" r="r" b="b"/>
            <a:pathLst>
              <a:path w="1094740" h="1155700">
                <a:moveTo>
                  <a:pt x="527921" y="1155454"/>
                </a:moveTo>
                <a:lnTo>
                  <a:pt x="353082" y="980615"/>
                </a:lnTo>
                <a:lnTo>
                  <a:pt x="344814" y="972450"/>
                </a:lnTo>
                <a:lnTo>
                  <a:pt x="339569" y="964789"/>
                </a:lnTo>
                <a:lnTo>
                  <a:pt x="335628" y="956257"/>
                </a:lnTo>
                <a:lnTo>
                  <a:pt x="333149" y="947030"/>
                </a:lnTo>
                <a:lnTo>
                  <a:pt x="332287" y="937282"/>
                </a:lnTo>
                <a:lnTo>
                  <a:pt x="332287" y="665921"/>
                </a:lnTo>
                <a:lnTo>
                  <a:pt x="333475" y="661996"/>
                </a:lnTo>
                <a:lnTo>
                  <a:pt x="335795" y="658618"/>
                </a:lnTo>
                <a:lnTo>
                  <a:pt x="181965" y="504788"/>
                </a:lnTo>
                <a:lnTo>
                  <a:pt x="140669" y="454304"/>
                </a:lnTo>
                <a:lnTo>
                  <a:pt x="113484" y="401232"/>
                </a:lnTo>
                <a:lnTo>
                  <a:pt x="0" y="287859"/>
                </a:lnTo>
                <a:lnTo>
                  <a:pt x="0" y="264661"/>
                </a:lnTo>
                <a:lnTo>
                  <a:pt x="95018" y="264661"/>
                </a:lnTo>
                <a:lnTo>
                  <a:pt x="95798" y="256922"/>
                </a:lnTo>
                <a:lnTo>
                  <a:pt x="96949" y="249276"/>
                </a:lnTo>
                <a:lnTo>
                  <a:pt x="98480" y="240804"/>
                </a:lnTo>
                <a:lnTo>
                  <a:pt x="98609" y="239885"/>
                </a:lnTo>
                <a:lnTo>
                  <a:pt x="108715" y="200755"/>
                </a:lnTo>
                <a:lnTo>
                  <a:pt x="121436" y="169289"/>
                </a:lnTo>
                <a:lnTo>
                  <a:pt x="125009" y="161773"/>
                </a:lnTo>
                <a:lnTo>
                  <a:pt x="128312" y="155277"/>
                </a:lnTo>
                <a:lnTo>
                  <a:pt x="135819" y="142110"/>
                </a:lnTo>
                <a:lnTo>
                  <a:pt x="139670" y="136042"/>
                </a:lnTo>
                <a:lnTo>
                  <a:pt x="143688" y="130075"/>
                </a:lnTo>
                <a:lnTo>
                  <a:pt x="144755" y="128442"/>
                </a:lnTo>
                <a:lnTo>
                  <a:pt x="149246" y="121919"/>
                </a:lnTo>
                <a:lnTo>
                  <a:pt x="153412" y="116361"/>
                </a:lnTo>
                <a:lnTo>
                  <a:pt x="158535" y="109958"/>
                </a:lnTo>
                <a:lnTo>
                  <a:pt x="159314" y="108956"/>
                </a:lnTo>
                <a:lnTo>
                  <a:pt x="164464" y="102683"/>
                </a:lnTo>
                <a:lnTo>
                  <a:pt x="168974" y="97542"/>
                </a:lnTo>
                <a:lnTo>
                  <a:pt x="173669" y="92569"/>
                </a:lnTo>
                <a:lnTo>
                  <a:pt x="174513" y="91650"/>
                </a:lnTo>
                <a:lnTo>
                  <a:pt x="175386" y="90769"/>
                </a:lnTo>
                <a:lnTo>
                  <a:pt x="181092" y="84858"/>
                </a:lnTo>
                <a:lnTo>
                  <a:pt x="186066" y="80014"/>
                </a:lnTo>
                <a:lnTo>
                  <a:pt x="191244" y="75356"/>
                </a:lnTo>
                <a:lnTo>
                  <a:pt x="192663" y="74140"/>
                </a:lnTo>
                <a:lnTo>
                  <a:pt x="198862" y="68666"/>
                </a:lnTo>
                <a:lnTo>
                  <a:pt x="204494" y="63980"/>
                </a:lnTo>
                <a:lnTo>
                  <a:pt x="216409" y="54979"/>
                </a:lnTo>
                <a:lnTo>
                  <a:pt x="222524" y="50766"/>
                </a:lnTo>
                <a:lnTo>
                  <a:pt x="229418" y="46331"/>
                </a:lnTo>
                <a:lnTo>
                  <a:pt x="230049" y="45885"/>
                </a:lnTo>
                <a:lnTo>
                  <a:pt x="264772" y="26900"/>
                </a:lnTo>
                <a:lnTo>
                  <a:pt x="296210" y="14633"/>
                </a:lnTo>
                <a:lnTo>
                  <a:pt x="304227" y="12035"/>
                </a:lnTo>
                <a:lnTo>
                  <a:pt x="311530" y="9910"/>
                </a:lnTo>
                <a:lnTo>
                  <a:pt x="326599" y="6300"/>
                </a:lnTo>
                <a:lnTo>
                  <a:pt x="334060" y="4890"/>
                </a:lnTo>
                <a:lnTo>
                  <a:pt x="342216" y="3591"/>
                </a:lnTo>
                <a:lnTo>
                  <a:pt x="342985" y="3386"/>
                </a:lnTo>
                <a:lnTo>
                  <a:pt x="343469" y="3386"/>
                </a:lnTo>
                <a:lnTo>
                  <a:pt x="354419" y="1926"/>
                </a:lnTo>
                <a:lnTo>
                  <a:pt x="365486" y="865"/>
                </a:lnTo>
                <a:lnTo>
                  <a:pt x="376668" y="218"/>
                </a:lnTo>
                <a:lnTo>
                  <a:pt x="387963" y="0"/>
                </a:lnTo>
                <a:lnTo>
                  <a:pt x="433933" y="3591"/>
                </a:lnTo>
                <a:lnTo>
                  <a:pt x="434153" y="3591"/>
                </a:lnTo>
                <a:lnTo>
                  <a:pt x="478260" y="14100"/>
                </a:lnTo>
                <a:lnTo>
                  <a:pt x="519423" y="30904"/>
                </a:lnTo>
                <a:lnTo>
                  <a:pt x="557213" y="53479"/>
                </a:lnTo>
                <a:lnTo>
                  <a:pt x="591093" y="81276"/>
                </a:lnTo>
                <a:lnTo>
                  <a:pt x="1094369" y="584468"/>
                </a:lnTo>
                <a:lnTo>
                  <a:pt x="1083741" y="631802"/>
                </a:lnTo>
                <a:lnTo>
                  <a:pt x="1070058" y="677901"/>
                </a:lnTo>
                <a:lnTo>
                  <a:pt x="1053436" y="722654"/>
                </a:lnTo>
                <a:lnTo>
                  <a:pt x="1033985" y="765946"/>
                </a:lnTo>
                <a:lnTo>
                  <a:pt x="1011820" y="807666"/>
                </a:lnTo>
                <a:lnTo>
                  <a:pt x="987052" y="847699"/>
                </a:lnTo>
                <a:lnTo>
                  <a:pt x="959794" y="885934"/>
                </a:lnTo>
                <a:lnTo>
                  <a:pt x="930160" y="922256"/>
                </a:lnTo>
                <a:lnTo>
                  <a:pt x="898263" y="956553"/>
                </a:lnTo>
                <a:lnTo>
                  <a:pt x="864214" y="988712"/>
                </a:lnTo>
                <a:lnTo>
                  <a:pt x="828127" y="1018620"/>
                </a:lnTo>
                <a:lnTo>
                  <a:pt x="790114" y="1046164"/>
                </a:lnTo>
                <a:lnTo>
                  <a:pt x="750289" y="1071231"/>
                </a:lnTo>
                <a:lnTo>
                  <a:pt x="708764" y="1093708"/>
                </a:lnTo>
                <a:lnTo>
                  <a:pt x="665651" y="1113481"/>
                </a:lnTo>
                <a:lnTo>
                  <a:pt x="621065" y="1130439"/>
                </a:lnTo>
                <a:lnTo>
                  <a:pt x="575117" y="1144467"/>
                </a:lnTo>
                <a:lnTo>
                  <a:pt x="527921" y="1155454"/>
                </a:lnTo>
                <a:close/>
              </a:path>
            </a:pathLst>
          </a:custGeom>
          <a:solidFill>
            <a:srgbClr val="CDEC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882786" y="4455593"/>
            <a:ext cx="775970" cy="351155"/>
          </a:xfrm>
          <a:custGeom>
            <a:avLst/>
            <a:gdLst/>
            <a:ahLst/>
            <a:cxnLst/>
            <a:rect l="l" t="t" r="r" b="b"/>
            <a:pathLst>
              <a:path w="775970" h="351154">
                <a:moveTo>
                  <a:pt x="396425" y="350758"/>
                </a:moveTo>
                <a:lnTo>
                  <a:pt x="387925" y="350758"/>
                </a:lnTo>
                <a:lnTo>
                  <a:pt x="379426" y="350758"/>
                </a:lnTo>
                <a:lnTo>
                  <a:pt x="371436" y="347454"/>
                </a:lnTo>
                <a:lnTo>
                  <a:pt x="359401" y="335428"/>
                </a:lnTo>
                <a:lnTo>
                  <a:pt x="356079" y="327420"/>
                </a:lnTo>
                <a:lnTo>
                  <a:pt x="356079" y="29243"/>
                </a:lnTo>
                <a:lnTo>
                  <a:pt x="355170" y="27072"/>
                </a:lnTo>
                <a:lnTo>
                  <a:pt x="350280" y="22172"/>
                </a:lnTo>
                <a:lnTo>
                  <a:pt x="344582" y="22154"/>
                </a:lnTo>
                <a:lnTo>
                  <a:pt x="339683" y="27072"/>
                </a:lnTo>
                <a:lnTo>
                  <a:pt x="338783" y="29243"/>
                </a:lnTo>
                <a:lnTo>
                  <a:pt x="338783" y="259562"/>
                </a:lnTo>
                <a:lnTo>
                  <a:pt x="335479" y="267551"/>
                </a:lnTo>
                <a:lnTo>
                  <a:pt x="329466" y="273573"/>
                </a:lnTo>
                <a:lnTo>
                  <a:pt x="319031" y="280347"/>
                </a:lnTo>
                <a:lnTo>
                  <a:pt x="306924" y="282603"/>
                </a:lnTo>
                <a:lnTo>
                  <a:pt x="294826" y="280344"/>
                </a:lnTo>
                <a:lnTo>
                  <a:pt x="284416" y="273573"/>
                </a:lnTo>
                <a:lnTo>
                  <a:pt x="278403" y="267551"/>
                </a:lnTo>
                <a:lnTo>
                  <a:pt x="275090" y="259552"/>
                </a:lnTo>
                <a:lnTo>
                  <a:pt x="275090" y="118861"/>
                </a:lnTo>
                <a:lnTo>
                  <a:pt x="274190" y="116690"/>
                </a:lnTo>
                <a:lnTo>
                  <a:pt x="269272" y="111763"/>
                </a:lnTo>
                <a:lnTo>
                  <a:pt x="263593" y="111781"/>
                </a:lnTo>
                <a:lnTo>
                  <a:pt x="258694" y="116690"/>
                </a:lnTo>
                <a:lnTo>
                  <a:pt x="257803" y="118852"/>
                </a:lnTo>
                <a:lnTo>
                  <a:pt x="257803" y="186813"/>
                </a:lnTo>
                <a:lnTo>
                  <a:pt x="254500" y="194802"/>
                </a:lnTo>
                <a:lnTo>
                  <a:pt x="248487" y="200834"/>
                </a:lnTo>
                <a:lnTo>
                  <a:pt x="238070" y="207609"/>
                </a:lnTo>
                <a:lnTo>
                  <a:pt x="225980" y="209869"/>
                </a:lnTo>
                <a:lnTo>
                  <a:pt x="213884" y="207617"/>
                </a:lnTo>
                <a:lnTo>
                  <a:pt x="203446" y="200852"/>
                </a:lnTo>
                <a:lnTo>
                  <a:pt x="197414" y="194812"/>
                </a:lnTo>
                <a:lnTo>
                  <a:pt x="194102" y="186813"/>
                </a:lnTo>
                <a:lnTo>
                  <a:pt x="194102" y="176003"/>
                </a:lnTo>
                <a:lnTo>
                  <a:pt x="193192" y="173831"/>
                </a:lnTo>
                <a:lnTo>
                  <a:pt x="189945" y="170565"/>
                </a:lnTo>
                <a:lnTo>
                  <a:pt x="187764" y="169665"/>
                </a:lnTo>
                <a:lnTo>
                  <a:pt x="0" y="169665"/>
                </a:lnTo>
                <a:lnTo>
                  <a:pt x="0" y="146467"/>
                </a:lnTo>
                <a:lnTo>
                  <a:pt x="193925" y="146467"/>
                </a:lnTo>
                <a:lnTo>
                  <a:pt x="201924" y="149780"/>
                </a:lnTo>
                <a:lnTo>
                  <a:pt x="213968" y="161824"/>
                </a:lnTo>
                <a:lnTo>
                  <a:pt x="217272" y="169823"/>
                </a:lnTo>
                <a:lnTo>
                  <a:pt x="217272" y="180633"/>
                </a:lnTo>
                <a:lnTo>
                  <a:pt x="218181" y="182804"/>
                </a:lnTo>
                <a:lnTo>
                  <a:pt x="223062" y="187685"/>
                </a:lnTo>
                <a:lnTo>
                  <a:pt x="228778" y="187713"/>
                </a:lnTo>
                <a:lnTo>
                  <a:pt x="233668" y="182804"/>
                </a:lnTo>
                <a:lnTo>
                  <a:pt x="234568" y="180633"/>
                </a:lnTo>
                <a:lnTo>
                  <a:pt x="234568" y="112663"/>
                </a:lnTo>
                <a:lnTo>
                  <a:pt x="237881" y="104664"/>
                </a:lnTo>
                <a:lnTo>
                  <a:pt x="243903" y="98651"/>
                </a:lnTo>
                <a:lnTo>
                  <a:pt x="254324" y="91886"/>
                </a:lnTo>
                <a:lnTo>
                  <a:pt x="266427" y="89630"/>
                </a:lnTo>
                <a:lnTo>
                  <a:pt x="278528" y="91887"/>
                </a:lnTo>
                <a:lnTo>
                  <a:pt x="288944" y="98661"/>
                </a:lnTo>
                <a:lnTo>
                  <a:pt x="294939" y="104646"/>
                </a:lnTo>
                <a:lnTo>
                  <a:pt x="298270" y="112654"/>
                </a:lnTo>
                <a:lnTo>
                  <a:pt x="298270" y="253373"/>
                </a:lnTo>
                <a:lnTo>
                  <a:pt x="299170" y="255544"/>
                </a:lnTo>
                <a:lnTo>
                  <a:pt x="304069" y="260443"/>
                </a:lnTo>
                <a:lnTo>
                  <a:pt x="309776" y="260443"/>
                </a:lnTo>
                <a:lnTo>
                  <a:pt x="314657" y="255553"/>
                </a:lnTo>
                <a:lnTo>
                  <a:pt x="315557" y="253382"/>
                </a:lnTo>
                <a:lnTo>
                  <a:pt x="315557" y="23035"/>
                </a:lnTo>
                <a:lnTo>
                  <a:pt x="318870" y="15036"/>
                </a:lnTo>
                <a:lnTo>
                  <a:pt x="324892" y="9014"/>
                </a:lnTo>
                <a:lnTo>
                  <a:pt x="335300" y="2254"/>
                </a:lnTo>
                <a:lnTo>
                  <a:pt x="347402" y="0"/>
                </a:lnTo>
                <a:lnTo>
                  <a:pt x="359509" y="2255"/>
                </a:lnTo>
                <a:lnTo>
                  <a:pt x="369933" y="9024"/>
                </a:lnTo>
                <a:lnTo>
                  <a:pt x="375946" y="15027"/>
                </a:lnTo>
                <a:lnTo>
                  <a:pt x="379268" y="23035"/>
                </a:lnTo>
                <a:lnTo>
                  <a:pt x="379268" y="321231"/>
                </a:lnTo>
                <a:lnTo>
                  <a:pt x="380168" y="323403"/>
                </a:lnTo>
                <a:lnTo>
                  <a:pt x="385067" y="328302"/>
                </a:lnTo>
                <a:lnTo>
                  <a:pt x="390756" y="328302"/>
                </a:lnTo>
                <a:lnTo>
                  <a:pt x="395664" y="323393"/>
                </a:lnTo>
                <a:lnTo>
                  <a:pt x="396555" y="321213"/>
                </a:lnTo>
                <a:lnTo>
                  <a:pt x="396555" y="144583"/>
                </a:lnTo>
                <a:lnTo>
                  <a:pt x="399859" y="136585"/>
                </a:lnTo>
                <a:lnTo>
                  <a:pt x="405862" y="130562"/>
                </a:lnTo>
                <a:lnTo>
                  <a:pt x="416311" y="123775"/>
                </a:lnTo>
                <a:lnTo>
                  <a:pt x="428412" y="121516"/>
                </a:lnTo>
                <a:lnTo>
                  <a:pt x="440500" y="123776"/>
                </a:lnTo>
                <a:lnTo>
                  <a:pt x="450913" y="130544"/>
                </a:lnTo>
                <a:lnTo>
                  <a:pt x="456944" y="136575"/>
                </a:lnTo>
                <a:lnTo>
                  <a:pt x="460257" y="144574"/>
                </a:lnTo>
                <a:lnTo>
                  <a:pt x="460257" y="201715"/>
                </a:lnTo>
                <a:lnTo>
                  <a:pt x="461157" y="203887"/>
                </a:lnTo>
                <a:lnTo>
                  <a:pt x="466029" y="208767"/>
                </a:lnTo>
                <a:lnTo>
                  <a:pt x="471745" y="208777"/>
                </a:lnTo>
                <a:lnTo>
                  <a:pt x="476644" y="203887"/>
                </a:lnTo>
                <a:lnTo>
                  <a:pt x="477535" y="201715"/>
                </a:lnTo>
                <a:lnTo>
                  <a:pt x="477535" y="92564"/>
                </a:lnTo>
                <a:lnTo>
                  <a:pt x="480847" y="84575"/>
                </a:lnTo>
                <a:lnTo>
                  <a:pt x="486870" y="78562"/>
                </a:lnTo>
                <a:lnTo>
                  <a:pt x="497297" y="71808"/>
                </a:lnTo>
                <a:lnTo>
                  <a:pt x="509397" y="69556"/>
                </a:lnTo>
                <a:lnTo>
                  <a:pt x="521493" y="71808"/>
                </a:lnTo>
                <a:lnTo>
                  <a:pt x="531911" y="78562"/>
                </a:lnTo>
                <a:lnTo>
                  <a:pt x="537933" y="84603"/>
                </a:lnTo>
                <a:lnTo>
                  <a:pt x="541236" y="92601"/>
                </a:lnTo>
                <a:lnTo>
                  <a:pt x="541236" y="229469"/>
                </a:lnTo>
                <a:lnTo>
                  <a:pt x="542136" y="231622"/>
                </a:lnTo>
                <a:lnTo>
                  <a:pt x="547045" y="236540"/>
                </a:lnTo>
                <a:lnTo>
                  <a:pt x="552724" y="236549"/>
                </a:lnTo>
                <a:lnTo>
                  <a:pt x="557633" y="231631"/>
                </a:lnTo>
                <a:lnTo>
                  <a:pt x="558524" y="229469"/>
                </a:lnTo>
                <a:lnTo>
                  <a:pt x="558524" y="169823"/>
                </a:lnTo>
                <a:lnTo>
                  <a:pt x="561827" y="161824"/>
                </a:lnTo>
                <a:lnTo>
                  <a:pt x="573844" y="149780"/>
                </a:lnTo>
                <a:lnTo>
                  <a:pt x="581861" y="146458"/>
                </a:lnTo>
                <a:lnTo>
                  <a:pt x="775805" y="146458"/>
                </a:lnTo>
                <a:lnTo>
                  <a:pt x="775805" y="169656"/>
                </a:lnTo>
                <a:lnTo>
                  <a:pt x="588096" y="169656"/>
                </a:lnTo>
                <a:lnTo>
                  <a:pt x="585934" y="170556"/>
                </a:lnTo>
                <a:lnTo>
                  <a:pt x="582668" y="173822"/>
                </a:lnTo>
                <a:lnTo>
                  <a:pt x="581768" y="175993"/>
                </a:lnTo>
                <a:lnTo>
                  <a:pt x="581768" y="235668"/>
                </a:lnTo>
                <a:lnTo>
                  <a:pt x="578455" y="243666"/>
                </a:lnTo>
                <a:lnTo>
                  <a:pt x="572433" y="249670"/>
                </a:lnTo>
                <a:lnTo>
                  <a:pt x="562020" y="256433"/>
                </a:lnTo>
                <a:lnTo>
                  <a:pt x="549931" y="258693"/>
                </a:lnTo>
                <a:lnTo>
                  <a:pt x="537835" y="256441"/>
                </a:lnTo>
                <a:lnTo>
                  <a:pt x="527401" y="249670"/>
                </a:lnTo>
                <a:lnTo>
                  <a:pt x="521388" y="243666"/>
                </a:lnTo>
                <a:lnTo>
                  <a:pt x="518066" y="235659"/>
                </a:lnTo>
                <a:lnTo>
                  <a:pt x="518066" y="98781"/>
                </a:lnTo>
                <a:lnTo>
                  <a:pt x="517157" y="96610"/>
                </a:lnTo>
                <a:lnTo>
                  <a:pt x="512322" y="91757"/>
                </a:lnTo>
                <a:lnTo>
                  <a:pt x="506579" y="91710"/>
                </a:lnTo>
                <a:lnTo>
                  <a:pt x="501670" y="96610"/>
                </a:lnTo>
                <a:lnTo>
                  <a:pt x="500779" y="98781"/>
                </a:lnTo>
                <a:lnTo>
                  <a:pt x="500779" y="207932"/>
                </a:lnTo>
                <a:lnTo>
                  <a:pt x="497466" y="215931"/>
                </a:lnTo>
                <a:lnTo>
                  <a:pt x="491444" y="221935"/>
                </a:lnTo>
                <a:lnTo>
                  <a:pt x="481026" y="228698"/>
                </a:lnTo>
                <a:lnTo>
                  <a:pt x="468928" y="230951"/>
                </a:lnTo>
                <a:lnTo>
                  <a:pt x="456831" y="228695"/>
                </a:lnTo>
                <a:lnTo>
                  <a:pt x="446412" y="221935"/>
                </a:lnTo>
                <a:lnTo>
                  <a:pt x="440399" y="215922"/>
                </a:lnTo>
                <a:lnTo>
                  <a:pt x="437087" y="207923"/>
                </a:lnTo>
                <a:lnTo>
                  <a:pt x="437087" y="150763"/>
                </a:lnTo>
                <a:lnTo>
                  <a:pt x="436187" y="148592"/>
                </a:lnTo>
                <a:lnTo>
                  <a:pt x="431278" y="143683"/>
                </a:lnTo>
                <a:lnTo>
                  <a:pt x="425590" y="143674"/>
                </a:lnTo>
                <a:lnTo>
                  <a:pt x="420681" y="148583"/>
                </a:lnTo>
                <a:lnTo>
                  <a:pt x="419790" y="150763"/>
                </a:lnTo>
                <a:lnTo>
                  <a:pt x="419790" y="327402"/>
                </a:lnTo>
                <a:lnTo>
                  <a:pt x="416487" y="335391"/>
                </a:lnTo>
                <a:lnTo>
                  <a:pt x="404415" y="347454"/>
                </a:lnTo>
                <a:lnTo>
                  <a:pt x="396425" y="3507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242410" y="4919873"/>
            <a:ext cx="57150" cy="67945"/>
          </a:xfrm>
          <a:custGeom>
            <a:avLst/>
            <a:gdLst/>
            <a:ahLst/>
            <a:cxnLst/>
            <a:rect l="l" t="t" r="r" b="b"/>
            <a:pathLst>
              <a:path w="57150" h="67945">
                <a:moveTo>
                  <a:pt x="56621" y="67543"/>
                </a:moveTo>
                <a:lnTo>
                  <a:pt x="0" y="67543"/>
                </a:lnTo>
                <a:lnTo>
                  <a:pt x="0" y="0"/>
                </a:lnTo>
                <a:lnTo>
                  <a:pt x="56621" y="0"/>
                </a:lnTo>
                <a:lnTo>
                  <a:pt x="56621" y="67543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976255" y="4337443"/>
            <a:ext cx="589280" cy="993140"/>
          </a:xfrm>
          <a:custGeom>
            <a:avLst/>
            <a:gdLst/>
            <a:ahLst/>
            <a:cxnLst/>
            <a:rect l="l" t="t" r="r" b="b"/>
            <a:pathLst>
              <a:path w="589279" h="993139">
                <a:moveTo>
                  <a:pt x="350139" y="676757"/>
                </a:moveTo>
                <a:lnTo>
                  <a:pt x="238772" y="676757"/>
                </a:lnTo>
                <a:lnTo>
                  <a:pt x="238772" y="937260"/>
                </a:lnTo>
                <a:lnTo>
                  <a:pt x="243141" y="958900"/>
                </a:lnTo>
                <a:lnTo>
                  <a:pt x="255079" y="976579"/>
                </a:lnTo>
                <a:lnTo>
                  <a:pt x="272783" y="988504"/>
                </a:lnTo>
                <a:lnTo>
                  <a:pt x="294462" y="992873"/>
                </a:lnTo>
                <a:lnTo>
                  <a:pt x="316153" y="988504"/>
                </a:lnTo>
                <a:lnTo>
                  <a:pt x="333844" y="976579"/>
                </a:lnTo>
                <a:lnTo>
                  <a:pt x="345770" y="958900"/>
                </a:lnTo>
                <a:lnTo>
                  <a:pt x="350139" y="937260"/>
                </a:lnTo>
                <a:lnTo>
                  <a:pt x="350139" y="676757"/>
                </a:lnTo>
                <a:close/>
              </a:path>
              <a:path w="589279" h="993139">
                <a:moveTo>
                  <a:pt x="588899" y="294386"/>
                </a:moveTo>
                <a:lnTo>
                  <a:pt x="585038" y="246646"/>
                </a:lnTo>
                <a:lnTo>
                  <a:pt x="573887" y="201345"/>
                </a:lnTo>
                <a:lnTo>
                  <a:pt x="556031" y="159105"/>
                </a:lnTo>
                <a:lnTo>
                  <a:pt x="532079" y="120523"/>
                </a:lnTo>
                <a:lnTo>
                  <a:pt x="530047" y="118160"/>
                </a:lnTo>
                <a:lnTo>
                  <a:pt x="530047" y="294386"/>
                </a:lnTo>
                <a:lnTo>
                  <a:pt x="525259" y="341884"/>
                </a:lnTo>
                <a:lnTo>
                  <a:pt x="511530" y="386118"/>
                </a:lnTo>
                <a:lnTo>
                  <a:pt x="489800" y="426135"/>
                </a:lnTo>
                <a:lnTo>
                  <a:pt x="461022" y="460997"/>
                </a:lnTo>
                <a:lnTo>
                  <a:pt x="426148" y="489762"/>
                </a:lnTo>
                <a:lnTo>
                  <a:pt x="386118" y="511479"/>
                </a:lnTo>
                <a:lnTo>
                  <a:pt x="341884" y="525195"/>
                </a:lnTo>
                <a:lnTo>
                  <a:pt x="294398" y="529983"/>
                </a:lnTo>
                <a:lnTo>
                  <a:pt x="246938" y="525195"/>
                </a:lnTo>
                <a:lnTo>
                  <a:pt x="202730" y="511479"/>
                </a:lnTo>
                <a:lnTo>
                  <a:pt x="162725" y="489762"/>
                </a:lnTo>
                <a:lnTo>
                  <a:pt x="127863" y="460997"/>
                </a:lnTo>
                <a:lnTo>
                  <a:pt x="99098" y="426135"/>
                </a:lnTo>
                <a:lnTo>
                  <a:pt x="77381" y="386118"/>
                </a:lnTo>
                <a:lnTo>
                  <a:pt x="63652" y="341884"/>
                </a:lnTo>
                <a:lnTo>
                  <a:pt x="58864" y="294386"/>
                </a:lnTo>
                <a:lnTo>
                  <a:pt x="63652" y="246913"/>
                </a:lnTo>
                <a:lnTo>
                  <a:pt x="77381" y="202692"/>
                </a:lnTo>
                <a:lnTo>
                  <a:pt x="99098" y="162687"/>
                </a:lnTo>
                <a:lnTo>
                  <a:pt x="127863" y="127838"/>
                </a:lnTo>
                <a:lnTo>
                  <a:pt x="162725" y="99072"/>
                </a:lnTo>
                <a:lnTo>
                  <a:pt x="202730" y="77368"/>
                </a:lnTo>
                <a:lnTo>
                  <a:pt x="246938" y="63639"/>
                </a:lnTo>
                <a:lnTo>
                  <a:pt x="294398" y="58851"/>
                </a:lnTo>
                <a:lnTo>
                  <a:pt x="341884" y="63639"/>
                </a:lnTo>
                <a:lnTo>
                  <a:pt x="386105" y="77368"/>
                </a:lnTo>
                <a:lnTo>
                  <a:pt x="426135" y="99072"/>
                </a:lnTo>
                <a:lnTo>
                  <a:pt x="461022" y="127838"/>
                </a:lnTo>
                <a:lnTo>
                  <a:pt x="489800" y="162687"/>
                </a:lnTo>
                <a:lnTo>
                  <a:pt x="511530" y="202692"/>
                </a:lnTo>
                <a:lnTo>
                  <a:pt x="525259" y="246913"/>
                </a:lnTo>
                <a:lnTo>
                  <a:pt x="530047" y="294386"/>
                </a:lnTo>
                <a:lnTo>
                  <a:pt x="530047" y="118160"/>
                </a:lnTo>
                <a:lnTo>
                  <a:pt x="502653" y="86220"/>
                </a:lnTo>
                <a:lnTo>
                  <a:pt x="470738" y="58851"/>
                </a:lnTo>
                <a:lnTo>
                  <a:pt x="429755" y="32854"/>
                </a:lnTo>
                <a:lnTo>
                  <a:pt x="387502" y="15011"/>
                </a:lnTo>
                <a:lnTo>
                  <a:pt x="342201" y="3848"/>
                </a:lnTo>
                <a:lnTo>
                  <a:pt x="294436" y="0"/>
                </a:lnTo>
                <a:lnTo>
                  <a:pt x="246672" y="3848"/>
                </a:lnTo>
                <a:lnTo>
                  <a:pt x="201358" y="15011"/>
                </a:lnTo>
                <a:lnTo>
                  <a:pt x="159118" y="32854"/>
                </a:lnTo>
                <a:lnTo>
                  <a:pt x="120535" y="56794"/>
                </a:lnTo>
                <a:lnTo>
                  <a:pt x="86233" y="86220"/>
                </a:lnTo>
                <a:lnTo>
                  <a:pt x="56807" y="120523"/>
                </a:lnTo>
                <a:lnTo>
                  <a:pt x="32854" y="159105"/>
                </a:lnTo>
                <a:lnTo>
                  <a:pt x="15011" y="201345"/>
                </a:lnTo>
                <a:lnTo>
                  <a:pt x="3860" y="246646"/>
                </a:lnTo>
                <a:lnTo>
                  <a:pt x="0" y="294386"/>
                </a:lnTo>
                <a:lnTo>
                  <a:pt x="3860" y="342176"/>
                </a:lnTo>
                <a:lnTo>
                  <a:pt x="15011" y="387489"/>
                </a:lnTo>
                <a:lnTo>
                  <a:pt x="32854" y="429742"/>
                </a:lnTo>
                <a:lnTo>
                  <a:pt x="56807" y="468325"/>
                </a:lnTo>
                <a:lnTo>
                  <a:pt x="86233" y="502627"/>
                </a:lnTo>
                <a:lnTo>
                  <a:pt x="120535" y="532053"/>
                </a:lnTo>
                <a:lnTo>
                  <a:pt x="159118" y="555993"/>
                </a:lnTo>
                <a:lnTo>
                  <a:pt x="201358" y="573849"/>
                </a:lnTo>
                <a:lnTo>
                  <a:pt x="246672" y="585000"/>
                </a:lnTo>
                <a:lnTo>
                  <a:pt x="294436" y="588860"/>
                </a:lnTo>
                <a:lnTo>
                  <a:pt x="342201" y="585000"/>
                </a:lnTo>
                <a:lnTo>
                  <a:pt x="387502" y="573849"/>
                </a:lnTo>
                <a:lnTo>
                  <a:pt x="429755" y="555993"/>
                </a:lnTo>
                <a:lnTo>
                  <a:pt x="468337" y="532053"/>
                </a:lnTo>
                <a:lnTo>
                  <a:pt x="470750" y="529983"/>
                </a:lnTo>
                <a:lnTo>
                  <a:pt x="502653" y="502627"/>
                </a:lnTo>
                <a:lnTo>
                  <a:pt x="532079" y="468325"/>
                </a:lnTo>
                <a:lnTo>
                  <a:pt x="556031" y="429742"/>
                </a:lnTo>
                <a:lnTo>
                  <a:pt x="573887" y="387489"/>
                </a:lnTo>
                <a:lnTo>
                  <a:pt x="585038" y="342176"/>
                </a:lnTo>
                <a:lnTo>
                  <a:pt x="585063" y="341884"/>
                </a:lnTo>
                <a:lnTo>
                  <a:pt x="588899" y="294386"/>
                </a:lnTo>
                <a:close/>
              </a:path>
            </a:pathLst>
          </a:custGeom>
          <a:solidFill>
            <a:srgbClr val="2A3D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215064" y="4987416"/>
            <a:ext cx="111760" cy="27305"/>
          </a:xfrm>
          <a:custGeom>
            <a:avLst/>
            <a:gdLst/>
            <a:ahLst/>
            <a:cxnLst/>
            <a:rect l="l" t="t" r="r" b="b"/>
            <a:pathLst>
              <a:path w="111759" h="27304">
                <a:moveTo>
                  <a:pt x="111313" y="26751"/>
                </a:moveTo>
                <a:lnTo>
                  <a:pt x="0" y="26751"/>
                </a:lnTo>
                <a:lnTo>
                  <a:pt x="0" y="14828"/>
                </a:lnTo>
                <a:lnTo>
                  <a:pt x="1939" y="9696"/>
                </a:lnTo>
                <a:lnTo>
                  <a:pt x="9696" y="1939"/>
                </a:lnTo>
                <a:lnTo>
                  <a:pt x="14763" y="0"/>
                </a:lnTo>
                <a:lnTo>
                  <a:pt x="96559" y="0"/>
                </a:lnTo>
                <a:lnTo>
                  <a:pt x="101625" y="1939"/>
                </a:lnTo>
                <a:lnTo>
                  <a:pt x="109383" y="9696"/>
                </a:lnTo>
                <a:lnTo>
                  <a:pt x="111322" y="14828"/>
                </a:lnTo>
                <a:lnTo>
                  <a:pt x="111313" y="267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551566" y="6323342"/>
            <a:ext cx="1438275" cy="1438275"/>
          </a:xfrm>
          <a:custGeom>
            <a:avLst/>
            <a:gdLst/>
            <a:ahLst/>
            <a:cxnLst/>
            <a:rect l="l" t="t" r="r" b="b"/>
            <a:pathLst>
              <a:path w="1438275" h="1438275">
                <a:moveTo>
                  <a:pt x="1020419" y="640397"/>
                </a:moveTo>
                <a:lnTo>
                  <a:pt x="1017727" y="627062"/>
                </a:lnTo>
                <a:lnTo>
                  <a:pt x="1010386" y="616191"/>
                </a:lnTo>
                <a:lnTo>
                  <a:pt x="999502" y="608850"/>
                </a:lnTo>
                <a:lnTo>
                  <a:pt x="986180" y="606158"/>
                </a:lnTo>
                <a:lnTo>
                  <a:pt x="452094" y="606158"/>
                </a:lnTo>
                <a:lnTo>
                  <a:pt x="438772" y="608850"/>
                </a:lnTo>
                <a:lnTo>
                  <a:pt x="427888" y="616191"/>
                </a:lnTo>
                <a:lnTo>
                  <a:pt x="420547" y="627062"/>
                </a:lnTo>
                <a:lnTo>
                  <a:pt x="417855" y="640397"/>
                </a:lnTo>
                <a:lnTo>
                  <a:pt x="417855" y="986180"/>
                </a:lnTo>
                <a:lnTo>
                  <a:pt x="420547" y="999502"/>
                </a:lnTo>
                <a:lnTo>
                  <a:pt x="427888" y="1010386"/>
                </a:lnTo>
                <a:lnTo>
                  <a:pt x="438772" y="1017727"/>
                </a:lnTo>
                <a:lnTo>
                  <a:pt x="452094" y="1020419"/>
                </a:lnTo>
                <a:lnTo>
                  <a:pt x="986180" y="1020419"/>
                </a:lnTo>
                <a:lnTo>
                  <a:pt x="999515" y="1017727"/>
                </a:lnTo>
                <a:lnTo>
                  <a:pt x="1010386" y="1010386"/>
                </a:lnTo>
                <a:lnTo>
                  <a:pt x="1017727" y="999502"/>
                </a:lnTo>
                <a:lnTo>
                  <a:pt x="1020419" y="986180"/>
                </a:lnTo>
                <a:lnTo>
                  <a:pt x="1020419" y="640397"/>
                </a:lnTo>
                <a:close/>
              </a:path>
              <a:path w="1438275" h="1438275">
                <a:moveTo>
                  <a:pt x="1438275" y="719137"/>
                </a:moveTo>
                <a:lnTo>
                  <a:pt x="1436751" y="671855"/>
                </a:lnTo>
                <a:lnTo>
                  <a:pt x="1432217" y="625386"/>
                </a:lnTo>
                <a:lnTo>
                  <a:pt x="1424787" y="579831"/>
                </a:lnTo>
                <a:lnTo>
                  <a:pt x="1414564" y="535279"/>
                </a:lnTo>
                <a:lnTo>
                  <a:pt x="1401610" y="491832"/>
                </a:lnTo>
                <a:lnTo>
                  <a:pt x="1386052" y="449580"/>
                </a:lnTo>
                <a:lnTo>
                  <a:pt x="1367967" y="408622"/>
                </a:lnTo>
                <a:lnTo>
                  <a:pt x="1347457" y="369036"/>
                </a:lnTo>
                <a:lnTo>
                  <a:pt x="1324610" y="330949"/>
                </a:lnTo>
                <a:lnTo>
                  <a:pt x="1299527" y="294424"/>
                </a:lnTo>
                <a:lnTo>
                  <a:pt x="1272298" y="259575"/>
                </a:lnTo>
                <a:lnTo>
                  <a:pt x="1243025" y="226479"/>
                </a:lnTo>
                <a:lnTo>
                  <a:pt x="1211795" y="195249"/>
                </a:lnTo>
                <a:lnTo>
                  <a:pt x="1178699" y="165976"/>
                </a:lnTo>
                <a:lnTo>
                  <a:pt x="1157363" y="149313"/>
                </a:lnTo>
                <a:lnTo>
                  <a:pt x="1157363" y="383616"/>
                </a:lnTo>
                <a:lnTo>
                  <a:pt x="1157363" y="1054658"/>
                </a:lnTo>
                <a:lnTo>
                  <a:pt x="1149286" y="1094625"/>
                </a:lnTo>
                <a:lnTo>
                  <a:pt x="1127277" y="1127277"/>
                </a:lnTo>
                <a:lnTo>
                  <a:pt x="1094638" y="1149286"/>
                </a:lnTo>
                <a:lnTo>
                  <a:pt x="1054658" y="1157363"/>
                </a:lnTo>
                <a:lnTo>
                  <a:pt x="383616" y="1157363"/>
                </a:lnTo>
                <a:lnTo>
                  <a:pt x="343649" y="1149286"/>
                </a:lnTo>
                <a:lnTo>
                  <a:pt x="310997" y="1127277"/>
                </a:lnTo>
                <a:lnTo>
                  <a:pt x="288988" y="1094625"/>
                </a:lnTo>
                <a:lnTo>
                  <a:pt x="280911" y="1054658"/>
                </a:lnTo>
                <a:lnTo>
                  <a:pt x="280911" y="383616"/>
                </a:lnTo>
                <a:lnTo>
                  <a:pt x="288988" y="343636"/>
                </a:lnTo>
                <a:lnTo>
                  <a:pt x="310997" y="310997"/>
                </a:lnTo>
                <a:lnTo>
                  <a:pt x="343662" y="288975"/>
                </a:lnTo>
                <a:lnTo>
                  <a:pt x="383667" y="280898"/>
                </a:lnTo>
                <a:lnTo>
                  <a:pt x="404660" y="280898"/>
                </a:lnTo>
                <a:lnTo>
                  <a:pt x="442048" y="305663"/>
                </a:lnTo>
                <a:lnTo>
                  <a:pt x="438086" y="344538"/>
                </a:lnTo>
                <a:lnTo>
                  <a:pt x="423697" y="361048"/>
                </a:lnTo>
                <a:lnTo>
                  <a:pt x="416864" y="373024"/>
                </a:lnTo>
                <a:lnTo>
                  <a:pt x="412521" y="386359"/>
                </a:lnTo>
                <a:lnTo>
                  <a:pt x="411010" y="400735"/>
                </a:lnTo>
                <a:lnTo>
                  <a:pt x="416852" y="428447"/>
                </a:lnTo>
                <a:lnTo>
                  <a:pt x="432701" y="450735"/>
                </a:lnTo>
                <a:lnTo>
                  <a:pt x="456069" y="465099"/>
                </a:lnTo>
                <a:lnTo>
                  <a:pt x="484479" y="469023"/>
                </a:lnTo>
                <a:lnTo>
                  <a:pt x="508431" y="462775"/>
                </a:lnTo>
                <a:lnTo>
                  <a:pt x="528154" y="448805"/>
                </a:lnTo>
                <a:lnTo>
                  <a:pt x="541870" y="428917"/>
                </a:lnTo>
                <a:lnTo>
                  <a:pt x="541985" y="428447"/>
                </a:lnTo>
                <a:lnTo>
                  <a:pt x="547839" y="404876"/>
                </a:lnTo>
                <a:lnTo>
                  <a:pt x="535965" y="362026"/>
                </a:lnTo>
                <a:lnTo>
                  <a:pt x="521055" y="344690"/>
                </a:lnTo>
                <a:lnTo>
                  <a:pt x="520979" y="344538"/>
                </a:lnTo>
                <a:lnTo>
                  <a:pt x="517017" y="337413"/>
                </a:lnTo>
                <a:lnTo>
                  <a:pt x="514972" y="330949"/>
                </a:lnTo>
                <a:lnTo>
                  <a:pt x="514565" y="329628"/>
                </a:lnTo>
                <a:lnTo>
                  <a:pt x="513727" y="321449"/>
                </a:lnTo>
                <a:lnTo>
                  <a:pt x="516915" y="305663"/>
                </a:lnTo>
                <a:lnTo>
                  <a:pt x="525602" y="292773"/>
                </a:lnTo>
                <a:lnTo>
                  <a:pt x="538505" y="284086"/>
                </a:lnTo>
                <a:lnTo>
                  <a:pt x="554291" y="280898"/>
                </a:lnTo>
                <a:lnTo>
                  <a:pt x="644334" y="280898"/>
                </a:lnTo>
                <a:lnTo>
                  <a:pt x="660107" y="284086"/>
                </a:lnTo>
                <a:lnTo>
                  <a:pt x="673023" y="292773"/>
                </a:lnTo>
                <a:lnTo>
                  <a:pt x="681710" y="305663"/>
                </a:lnTo>
                <a:lnTo>
                  <a:pt x="684898" y="321449"/>
                </a:lnTo>
                <a:lnTo>
                  <a:pt x="684085" y="329628"/>
                </a:lnTo>
                <a:lnTo>
                  <a:pt x="681672" y="337413"/>
                </a:lnTo>
                <a:lnTo>
                  <a:pt x="677735" y="344538"/>
                </a:lnTo>
                <a:lnTo>
                  <a:pt x="672376" y="350748"/>
                </a:lnTo>
                <a:lnTo>
                  <a:pt x="663346" y="361048"/>
                </a:lnTo>
                <a:lnTo>
                  <a:pt x="656513" y="373024"/>
                </a:lnTo>
                <a:lnTo>
                  <a:pt x="652183" y="386359"/>
                </a:lnTo>
                <a:lnTo>
                  <a:pt x="650671" y="400735"/>
                </a:lnTo>
                <a:lnTo>
                  <a:pt x="656513" y="428447"/>
                </a:lnTo>
                <a:lnTo>
                  <a:pt x="672363" y="450735"/>
                </a:lnTo>
                <a:lnTo>
                  <a:pt x="695731" y="465099"/>
                </a:lnTo>
                <a:lnTo>
                  <a:pt x="724128" y="469023"/>
                </a:lnTo>
                <a:lnTo>
                  <a:pt x="748080" y="462775"/>
                </a:lnTo>
                <a:lnTo>
                  <a:pt x="767803" y="448805"/>
                </a:lnTo>
                <a:lnTo>
                  <a:pt x="781519" y="428917"/>
                </a:lnTo>
                <a:lnTo>
                  <a:pt x="781634" y="428447"/>
                </a:lnTo>
                <a:lnTo>
                  <a:pt x="787488" y="404876"/>
                </a:lnTo>
                <a:lnTo>
                  <a:pt x="775614" y="362026"/>
                </a:lnTo>
                <a:lnTo>
                  <a:pt x="760717" y="344690"/>
                </a:lnTo>
                <a:lnTo>
                  <a:pt x="760628" y="344538"/>
                </a:lnTo>
                <a:lnTo>
                  <a:pt x="756678" y="337413"/>
                </a:lnTo>
                <a:lnTo>
                  <a:pt x="754214" y="329628"/>
                </a:lnTo>
                <a:lnTo>
                  <a:pt x="753376" y="321449"/>
                </a:lnTo>
                <a:lnTo>
                  <a:pt x="756564" y="305663"/>
                </a:lnTo>
                <a:lnTo>
                  <a:pt x="765251" y="292773"/>
                </a:lnTo>
                <a:lnTo>
                  <a:pt x="778154" y="284086"/>
                </a:lnTo>
                <a:lnTo>
                  <a:pt x="793927" y="280898"/>
                </a:lnTo>
                <a:lnTo>
                  <a:pt x="884008" y="280898"/>
                </a:lnTo>
                <a:lnTo>
                  <a:pt x="899782" y="284086"/>
                </a:lnTo>
                <a:lnTo>
                  <a:pt x="912672" y="292773"/>
                </a:lnTo>
                <a:lnTo>
                  <a:pt x="921372" y="305663"/>
                </a:lnTo>
                <a:lnTo>
                  <a:pt x="924560" y="321449"/>
                </a:lnTo>
                <a:lnTo>
                  <a:pt x="923734" y="329628"/>
                </a:lnTo>
                <a:lnTo>
                  <a:pt x="921321" y="337413"/>
                </a:lnTo>
                <a:lnTo>
                  <a:pt x="917397" y="344538"/>
                </a:lnTo>
                <a:lnTo>
                  <a:pt x="912025" y="350748"/>
                </a:lnTo>
                <a:lnTo>
                  <a:pt x="903008" y="361048"/>
                </a:lnTo>
                <a:lnTo>
                  <a:pt x="896162" y="373024"/>
                </a:lnTo>
                <a:lnTo>
                  <a:pt x="891832" y="386359"/>
                </a:lnTo>
                <a:lnTo>
                  <a:pt x="890320" y="400735"/>
                </a:lnTo>
                <a:lnTo>
                  <a:pt x="896162" y="428447"/>
                </a:lnTo>
                <a:lnTo>
                  <a:pt x="912025" y="450735"/>
                </a:lnTo>
                <a:lnTo>
                  <a:pt x="935393" y="465099"/>
                </a:lnTo>
                <a:lnTo>
                  <a:pt x="963777" y="469023"/>
                </a:lnTo>
                <a:lnTo>
                  <a:pt x="987742" y="462775"/>
                </a:lnTo>
                <a:lnTo>
                  <a:pt x="1007452" y="448805"/>
                </a:lnTo>
                <a:lnTo>
                  <a:pt x="1021181" y="428917"/>
                </a:lnTo>
                <a:lnTo>
                  <a:pt x="1021295" y="428447"/>
                </a:lnTo>
                <a:lnTo>
                  <a:pt x="1027150" y="404876"/>
                </a:lnTo>
                <a:lnTo>
                  <a:pt x="1015276" y="362026"/>
                </a:lnTo>
                <a:lnTo>
                  <a:pt x="1000379" y="344690"/>
                </a:lnTo>
                <a:lnTo>
                  <a:pt x="1000290" y="344538"/>
                </a:lnTo>
                <a:lnTo>
                  <a:pt x="996327" y="337413"/>
                </a:lnTo>
                <a:lnTo>
                  <a:pt x="993876" y="329628"/>
                </a:lnTo>
                <a:lnTo>
                  <a:pt x="993038" y="321449"/>
                </a:lnTo>
                <a:lnTo>
                  <a:pt x="996213" y="305663"/>
                </a:lnTo>
                <a:lnTo>
                  <a:pt x="1004900" y="292773"/>
                </a:lnTo>
                <a:lnTo>
                  <a:pt x="1017790" y="284086"/>
                </a:lnTo>
                <a:lnTo>
                  <a:pt x="1033576" y="280898"/>
                </a:lnTo>
                <a:lnTo>
                  <a:pt x="1054658" y="280898"/>
                </a:lnTo>
                <a:lnTo>
                  <a:pt x="1094638" y="288975"/>
                </a:lnTo>
                <a:lnTo>
                  <a:pt x="1127277" y="310997"/>
                </a:lnTo>
                <a:lnTo>
                  <a:pt x="1149286" y="343636"/>
                </a:lnTo>
                <a:lnTo>
                  <a:pt x="1157363" y="383616"/>
                </a:lnTo>
                <a:lnTo>
                  <a:pt x="1157363" y="149313"/>
                </a:lnTo>
                <a:lnTo>
                  <a:pt x="1107325" y="113665"/>
                </a:lnTo>
                <a:lnTo>
                  <a:pt x="1069238" y="90817"/>
                </a:lnTo>
                <a:lnTo>
                  <a:pt x="1029652" y="70307"/>
                </a:lnTo>
                <a:lnTo>
                  <a:pt x="988695" y="52222"/>
                </a:lnTo>
                <a:lnTo>
                  <a:pt x="946442" y="36664"/>
                </a:lnTo>
                <a:lnTo>
                  <a:pt x="902995" y="23710"/>
                </a:lnTo>
                <a:lnTo>
                  <a:pt x="858443" y="13487"/>
                </a:lnTo>
                <a:lnTo>
                  <a:pt x="812888" y="6057"/>
                </a:lnTo>
                <a:lnTo>
                  <a:pt x="766419" y="1524"/>
                </a:lnTo>
                <a:lnTo>
                  <a:pt x="719137" y="0"/>
                </a:lnTo>
                <a:lnTo>
                  <a:pt x="671855" y="1524"/>
                </a:lnTo>
                <a:lnTo>
                  <a:pt x="625386" y="6057"/>
                </a:lnTo>
                <a:lnTo>
                  <a:pt x="579831" y="13487"/>
                </a:lnTo>
                <a:lnTo>
                  <a:pt x="535279" y="23710"/>
                </a:lnTo>
                <a:lnTo>
                  <a:pt x="491832" y="36664"/>
                </a:lnTo>
                <a:lnTo>
                  <a:pt x="449580" y="52222"/>
                </a:lnTo>
                <a:lnTo>
                  <a:pt x="408622" y="70307"/>
                </a:lnTo>
                <a:lnTo>
                  <a:pt x="369049" y="90817"/>
                </a:lnTo>
                <a:lnTo>
                  <a:pt x="330949" y="113665"/>
                </a:lnTo>
                <a:lnTo>
                  <a:pt x="294424" y="138747"/>
                </a:lnTo>
                <a:lnTo>
                  <a:pt x="259575" y="165976"/>
                </a:lnTo>
                <a:lnTo>
                  <a:pt x="226479" y="195249"/>
                </a:lnTo>
                <a:lnTo>
                  <a:pt x="195249" y="226479"/>
                </a:lnTo>
                <a:lnTo>
                  <a:pt x="165976" y="259575"/>
                </a:lnTo>
                <a:lnTo>
                  <a:pt x="138747" y="294424"/>
                </a:lnTo>
                <a:lnTo>
                  <a:pt x="113665" y="330949"/>
                </a:lnTo>
                <a:lnTo>
                  <a:pt x="90830" y="369036"/>
                </a:lnTo>
                <a:lnTo>
                  <a:pt x="70307" y="408622"/>
                </a:lnTo>
                <a:lnTo>
                  <a:pt x="52222" y="449580"/>
                </a:lnTo>
                <a:lnTo>
                  <a:pt x="36664" y="491832"/>
                </a:lnTo>
                <a:lnTo>
                  <a:pt x="23723" y="535279"/>
                </a:lnTo>
                <a:lnTo>
                  <a:pt x="13487" y="579831"/>
                </a:lnTo>
                <a:lnTo>
                  <a:pt x="6057" y="625386"/>
                </a:lnTo>
                <a:lnTo>
                  <a:pt x="1536" y="671855"/>
                </a:lnTo>
                <a:lnTo>
                  <a:pt x="0" y="719137"/>
                </a:lnTo>
                <a:lnTo>
                  <a:pt x="1536" y="766419"/>
                </a:lnTo>
                <a:lnTo>
                  <a:pt x="6057" y="812888"/>
                </a:lnTo>
                <a:lnTo>
                  <a:pt x="13487" y="858443"/>
                </a:lnTo>
                <a:lnTo>
                  <a:pt x="23723" y="902995"/>
                </a:lnTo>
                <a:lnTo>
                  <a:pt x="36664" y="946442"/>
                </a:lnTo>
                <a:lnTo>
                  <a:pt x="52222" y="988695"/>
                </a:lnTo>
                <a:lnTo>
                  <a:pt x="70307" y="1029652"/>
                </a:lnTo>
                <a:lnTo>
                  <a:pt x="90830" y="1069225"/>
                </a:lnTo>
                <a:lnTo>
                  <a:pt x="113665" y="1107325"/>
                </a:lnTo>
                <a:lnTo>
                  <a:pt x="138747" y="1143850"/>
                </a:lnTo>
                <a:lnTo>
                  <a:pt x="165976" y="1178699"/>
                </a:lnTo>
                <a:lnTo>
                  <a:pt x="195249" y="1211795"/>
                </a:lnTo>
                <a:lnTo>
                  <a:pt x="226479" y="1243025"/>
                </a:lnTo>
                <a:lnTo>
                  <a:pt x="259575" y="1272298"/>
                </a:lnTo>
                <a:lnTo>
                  <a:pt x="294424" y="1299527"/>
                </a:lnTo>
                <a:lnTo>
                  <a:pt x="330949" y="1324610"/>
                </a:lnTo>
                <a:lnTo>
                  <a:pt x="369049" y="1347457"/>
                </a:lnTo>
                <a:lnTo>
                  <a:pt x="408622" y="1367967"/>
                </a:lnTo>
                <a:lnTo>
                  <a:pt x="449580" y="1386052"/>
                </a:lnTo>
                <a:lnTo>
                  <a:pt x="491832" y="1401610"/>
                </a:lnTo>
                <a:lnTo>
                  <a:pt x="535279" y="1414564"/>
                </a:lnTo>
                <a:lnTo>
                  <a:pt x="579831" y="1424787"/>
                </a:lnTo>
                <a:lnTo>
                  <a:pt x="625386" y="1432217"/>
                </a:lnTo>
                <a:lnTo>
                  <a:pt x="671855" y="1436751"/>
                </a:lnTo>
                <a:lnTo>
                  <a:pt x="719137" y="1438275"/>
                </a:lnTo>
                <a:lnTo>
                  <a:pt x="766419" y="1436751"/>
                </a:lnTo>
                <a:lnTo>
                  <a:pt x="812888" y="1432217"/>
                </a:lnTo>
                <a:lnTo>
                  <a:pt x="858443" y="1424787"/>
                </a:lnTo>
                <a:lnTo>
                  <a:pt x="902995" y="1414564"/>
                </a:lnTo>
                <a:lnTo>
                  <a:pt x="946442" y="1401610"/>
                </a:lnTo>
                <a:lnTo>
                  <a:pt x="988695" y="1386052"/>
                </a:lnTo>
                <a:lnTo>
                  <a:pt x="1029652" y="1367967"/>
                </a:lnTo>
                <a:lnTo>
                  <a:pt x="1069238" y="1347457"/>
                </a:lnTo>
                <a:lnTo>
                  <a:pt x="1107325" y="1324610"/>
                </a:lnTo>
                <a:lnTo>
                  <a:pt x="1143850" y="1299527"/>
                </a:lnTo>
                <a:lnTo>
                  <a:pt x="1178699" y="1272298"/>
                </a:lnTo>
                <a:lnTo>
                  <a:pt x="1211795" y="1243025"/>
                </a:lnTo>
                <a:lnTo>
                  <a:pt x="1243025" y="1211795"/>
                </a:lnTo>
                <a:lnTo>
                  <a:pt x="1272298" y="1178699"/>
                </a:lnTo>
                <a:lnTo>
                  <a:pt x="1299527" y="1143850"/>
                </a:lnTo>
                <a:lnTo>
                  <a:pt x="1324610" y="1107325"/>
                </a:lnTo>
                <a:lnTo>
                  <a:pt x="1347457" y="1069225"/>
                </a:lnTo>
                <a:lnTo>
                  <a:pt x="1367967" y="1029652"/>
                </a:lnTo>
                <a:lnTo>
                  <a:pt x="1386052" y="988695"/>
                </a:lnTo>
                <a:lnTo>
                  <a:pt x="1401610" y="946442"/>
                </a:lnTo>
                <a:lnTo>
                  <a:pt x="1414564" y="902995"/>
                </a:lnTo>
                <a:lnTo>
                  <a:pt x="1424787" y="858443"/>
                </a:lnTo>
                <a:lnTo>
                  <a:pt x="1432217" y="812888"/>
                </a:lnTo>
                <a:lnTo>
                  <a:pt x="1436751" y="766419"/>
                </a:lnTo>
                <a:lnTo>
                  <a:pt x="1438275" y="719137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218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29453" y="3421368"/>
            <a:ext cx="6440805" cy="5607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1" i="0">
                <a:solidFill>
                  <a:srgbClr val="1218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218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496087" y="2473109"/>
            <a:ext cx="8792210" cy="2142490"/>
          </a:xfrm>
          <a:custGeom>
            <a:avLst/>
            <a:gdLst/>
            <a:ahLst/>
            <a:cxnLst/>
            <a:rect l="l" t="t" r="r" b="b"/>
            <a:pathLst>
              <a:path w="8792210" h="2142490">
                <a:moveTo>
                  <a:pt x="8791912" y="2141951"/>
                </a:moveTo>
                <a:lnTo>
                  <a:pt x="800100" y="2141951"/>
                </a:lnTo>
                <a:lnTo>
                  <a:pt x="751305" y="2140463"/>
                </a:lnTo>
                <a:lnTo>
                  <a:pt x="702941" y="2136033"/>
                </a:lnTo>
                <a:lnTo>
                  <a:pt x="655131" y="2128712"/>
                </a:lnTo>
                <a:lnTo>
                  <a:pt x="607995" y="2118549"/>
                </a:lnTo>
                <a:lnTo>
                  <a:pt x="561658" y="2105597"/>
                </a:lnTo>
                <a:lnTo>
                  <a:pt x="516240" y="2089905"/>
                </a:lnTo>
                <a:lnTo>
                  <a:pt x="471865" y="2071524"/>
                </a:lnTo>
                <a:lnTo>
                  <a:pt x="428653" y="2050504"/>
                </a:lnTo>
                <a:lnTo>
                  <a:pt x="386729" y="2026898"/>
                </a:lnTo>
                <a:lnTo>
                  <a:pt x="346214" y="2000754"/>
                </a:lnTo>
                <a:lnTo>
                  <a:pt x="307229" y="1972124"/>
                </a:lnTo>
                <a:lnTo>
                  <a:pt x="269899" y="1941058"/>
                </a:lnTo>
                <a:lnTo>
                  <a:pt x="234343" y="1907607"/>
                </a:lnTo>
                <a:lnTo>
                  <a:pt x="200893" y="1872052"/>
                </a:lnTo>
                <a:lnTo>
                  <a:pt x="169827" y="1834721"/>
                </a:lnTo>
                <a:lnTo>
                  <a:pt x="141197" y="1795737"/>
                </a:lnTo>
                <a:lnTo>
                  <a:pt x="115053" y="1755222"/>
                </a:lnTo>
                <a:lnTo>
                  <a:pt x="91446" y="1713297"/>
                </a:lnTo>
                <a:lnTo>
                  <a:pt x="70427" y="1670086"/>
                </a:lnTo>
                <a:lnTo>
                  <a:pt x="52046" y="1625710"/>
                </a:lnTo>
                <a:lnTo>
                  <a:pt x="36354" y="1580293"/>
                </a:lnTo>
                <a:lnTo>
                  <a:pt x="23401" y="1533955"/>
                </a:lnTo>
                <a:lnTo>
                  <a:pt x="13239" y="1486820"/>
                </a:lnTo>
                <a:lnTo>
                  <a:pt x="5918" y="1439009"/>
                </a:lnTo>
                <a:lnTo>
                  <a:pt x="1487" y="1390646"/>
                </a:lnTo>
                <a:lnTo>
                  <a:pt x="0" y="1341851"/>
                </a:lnTo>
                <a:lnTo>
                  <a:pt x="0" y="800100"/>
                </a:lnTo>
                <a:lnTo>
                  <a:pt x="1487" y="751305"/>
                </a:lnTo>
                <a:lnTo>
                  <a:pt x="5918" y="702941"/>
                </a:lnTo>
                <a:lnTo>
                  <a:pt x="13239" y="655131"/>
                </a:lnTo>
                <a:lnTo>
                  <a:pt x="23401" y="607996"/>
                </a:lnTo>
                <a:lnTo>
                  <a:pt x="36354" y="561658"/>
                </a:lnTo>
                <a:lnTo>
                  <a:pt x="52046" y="516240"/>
                </a:lnTo>
                <a:lnTo>
                  <a:pt x="70427" y="471865"/>
                </a:lnTo>
                <a:lnTo>
                  <a:pt x="91446" y="428654"/>
                </a:lnTo>
                <a:lnTo>
                  <a:pt x="115053" y="386729"/>
                </a:lnTo>
                <a:lnTo>
                  <a:pt x="141197" y="346214"/>
                </a:lnTo>
                <a:lnTo>
                  <a:pt x="169827" y="307229"/>
                </a:lnTo>
                <a:lnTo>
                  <a:pt x="200893" y="269898"/>
                </a:lnTo>
                <a:lnTo>
                  <a:pt x="234343" y="234343"/>
                </a:lnTo>
                <a:lnTo>
                  <a:pt x="269899" y="200893"/>
                </a:lnTo>
                <a:lnTo>
                  <a:pt x="307229" y="169827"/>
                </a:lnTo>
                <a:lnTo>
                  <a:pt x="346214" y="141197"/>
                </a:lnTo>
                <a:lnTo>
                  <a:pt x="386729" y="115053"/>
                </a:lnTo>
                <a:lnTo>
                  <a:pt x="428653" y="91446"/>
                </a:lnTo>
                <a:lnTo>
                  <a:pt x="471865" y="70427"/>
                </a:lnTo>
                <a:lnTo>
                  <a:pt x="516240" y="52046"/>
                </a:lnTo>
                <a:lnTo>
                  <a:pt x="561658" y="36354"/>
                </a:lnTo>
                <a:lnTo>
                  <a:pt x="607995" y="23401"/>
                </a:lnTo>
                <a:lnTo>
                  <a:pt x="655131" y="13239"/>
                </a:lnTo>
                <a:lnTo>
                  <a:pt x="702941" y="5917"/>
                </a:lnTo>
                <a:lnTo>
                  <a:pt x="751305" y="1487"/>
                </a:lnTo>
                <a:lnTo>
                  <a:pt x="800100" y="0"/>
                </a:lnTo>
                <a:lnTo>
                  <a:pt x="8791912" y="0"/>
                </a:lnTo>
                <a:lnTo>
                  <a:pt x="8791912" y="2141951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61828"/>
            <a:ext cx="9143999" cy="678519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2261828"/>
            <a:ext cx="9138920" cy="6781800"/>
          </a:xfrm>
          <a:custGeom>
            <a:avLst/>
            <a:gdLst/>
            <a:ahLst/>
            <a:cxnLst/>
            <a:rect l="l" t="t" r="r" b="b"/>
            <a:pathLst>
              <a:path w="9138920" h="6781800">
                <a:moveTo>
                  <a:pt x="0" y="0"/>
                </a:moveTo>
                <a:lnTo>
                  <a:pt x="8339021" y="0"/>
                </a:lnTo>
                <a:lnTo>
                  <a:pt x="8387791" y="1487"/>
                </a:lnTo>
                <a:lnTo>
                  <a:pt x="8436130" y="5915"/>
                </a:lnTo>
                <a:lnTo>
                  <a:pt x="8483917" y="13232"/>
                </a:lnTo>
                <a:lnTo>
                  <a:pt x="8531029" y="23390"/>
                </a:lnTo>
                <a:lnTo>
                  <a:pt x="8577343" y="36336"/>
                </a:lnTo>
                <a:lnTo>
                  <a:pt x="8622738" y="52020"/>
                </a:lnTo>
                <a:lnTo>
                  <a:pt x="8667092" y="70392"/>
                </a:lnTo>
                <a:lnTo>
                  <a:pt x="8710281" y="91400"/>
                </a:lnTo>
                <a:lnTo>
                  <a:pt x="8752185" y="114995"/>
                </a:lnTo>
                <a:lnTo>
                  <a:pt x="8792680" y="141126"/>
                </a:lnTo>
                <a:lnTo>
                  <a:pt x="8831645" y="169742"/>
                </a:lnTo>
                <a:lnTo>
                  <a:pt x="8868957" y="200792"/>
                </a:lnTo>
                <a:lnTo>
                  <a:pt x="8904494" y="234226"/>
                </a:lnTo>
                <a:lnTo>
                  <a:pt x="8937928" y="269763"/>
                </a:lnTo>
                <a:lnTo>
                  <a:pt x="8968979" y="307076"/>
                </a:lnTo>
                <a:lnTo>
                  <a:pt x="8997595" y="346040"/>
                </a:lnTo>
                <a:lnTo>
                  <a:pt x="9023725" y="386536"/>
                </a:lnTo>
                <a:lnTo>
                  <a:pt x="9047320" y="428439"/>
                </a:lnTo>
                <a:lnTo>
                  <a:pt x="9068329" y="471629"/>
                </a:lnTo>
                <a:lnTo>
                  <a:pt x="9086701" y="515982"/>
                </a:lnTo>
                <a:lnTo>
                  <a:pt x="9102385" y="561377"/>
                </a:lnTo>
                <a:lnTo>
                  <a:pt x="9115331" y="607692"/>
                </a:lnTo>
                <a:lnTo>
                  <a:pt x="9125489" y="654803"/>
                </a:lnTo>
                <a:lnTo>
                  <a:pt x="9132807" y="702590"/>
                </a:lnTo>
                <a:lnTo>
                  <a:pt x="9137234" y="750930"/>
                </a:lnTo>
                <a:lnTo>
                  <a:pt x="9138722" y="799700"/>
                </a:lnTo>
                <a:lnTo>
                  <a:pt x="9138722" y="5982099"/>
                </a:lnTo>
                <a:lnTo>
                  <a:pt x="9137234" y="6030869"/>
                </a:lnTo>
                <a:lnTo>
                  <a:pt x="9132807" y="6079208"/>
                </a:lnTo>
                <a:lnTo>
                  <a:pt x="9125489" y="6126995"/>
                </a:lnTo>
                <a:lnTo>
                  <a:pt x="9115331" y="6174107"/>
                </a:lnTo>
                <a:lnTo>
                  <a:pt x="9102385" y="6220421"/>
                </a:lnTo>
                <a:lnTo>
                  <a:pt x="9086701" y="6265816"/>
                </a:lnTo>
                <a:lnTo>
                  <a:pt x="9068329" y="6310170"/>
                </a:lnTo>
                <a:lnTo>
                  <a:pt x="9047321" y="6353359"/>
                </a:lnTo>
                <a:lnTo>
                  <a:pt x="9023725" y="6395263"/>
                </a:lnTo>
                <a:lnTo>
                  <a:pt x="8997595" y="6435758"/>
                </a:lnTo>
                <a:lnTo>
                  <a:pt x="8968979" y="6474723"/>
                </a:lnTo>
                <a:lnTo>
                  <a:pt x="8937928" y="6512035"/>
                </a:lnTo>
                <a:lnTo>
                  <a:pt x="8904494" y="6547572"/>
                </a:lnTo>
                <a:lnTo>
                  <a:pt x="8868957" y="6581006"/>
                </a:lnTo>
                <a:lnTo>
                  <a:pt x="8831645" y="6612057"/>
                </a:lnTo>
                <a:lnTo>
                  <a:pt x="8792680" y="6640672"/>
                </a:lnTo>
                <a:lnTo>
                  <a:pt x="8752185" y="6666803"/>
                </a:lnTo>
                <a:lnTo>
                  <a:pt x="8710281" y="6690398"/>
                </a:lnTo>
                <a:lnTo>
                  <a:pt x="8667092" y="6711407"/>
                </a:lnTo>
                <a:lnTo>
                  <a:pt x="8622738" y="6729779"/>
                </a:lnTo>
                <a:lnTo>
                  <a:pt x="8577343" y="6745463"/>
                </a:lnTo>
                <a:lnTo>
                  <a:pt x="8531029" y="6758409"/>
                </a:lnTo>
                <a:lnTo>
                  <a:pt x="8483917" y="6768566"/>
                </a:lnTo>
                <a:lnTo>
                  <a:pt x="8436130" y="6775884"/>
                </a:lnTo>
                <a:lnTo>
                  <a:pt x="8387791" y="6780312"/>
                </a:lnTo>
                <a:lnTo>
                  <a:pt x="8339021" y="6781799"/>
                </a:lnTo>
                <a:lnTo>
                  <a:pt x="0" y="6781799"/>
                </a:lnTo>
              </a:path>
            </a:pathLst>
          </a:custGeom>
          <a:ln w="114244">
            <a:solidFill>
              <a:srgbClr val="1218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10191263"/>
            <a:ext cx="18288635" cy="95885"/>
          </a:xfrm>
          <a:custGeom>
            <a:avLst/>
            <a:gdLst/>
            <a:ahLst/>
            <a:cxnLst/>
            <a:rect l="l" t="t" r="r" b="b"/>
            <a:pathLst>
              <a:path w="18288635" h="95884">
                <a:moveTo>
                  <a:pt x="18288156" y="95735"/>
                </a:moveTo>
                <a:lnTo>
                  <a:pt x="0" y="95735"/>
                </a:lnTo>
                <a:lnTo>
                  <a:pt x="0" y="0"/>
                </a:lnTo>
                <a:lnTo>
                  <a:pt x="18288156" y="0"/>
                </a:lnTo>
                <a:lnTo>
                  <a:pt x="18288156" y="95735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506285" y="0"/>
            <a:ext cx="1978025" cy="1017905"/>
          </a:xfrm>
          <a:custGeom>
            <a:avLst/>
            <a:gdLst/>
            <a:ahLst/>
            <a:cxnLst/>
            <a:rect l="l" t="t" r="r" b="b"/>
            <a:pathLst>
              <a:path w="1978025" h="1017905">
                <a:moveTo>
                  <a:pt x="760906" y="1017690"/>
                </a:moveTo>
                <a:lnTo>
                  <a:pt x="707221" y="1013349"/>
                </a:lnTo>
                <a:lnTo>
                  <a:pt x="671552" y="999298"/>
                </a:lnTo>
                <a:lnTo>
                  <a:pt x="637125" y="980604"/>
                </a:lnTo>
                <a:lnTo>
                  <a:pt x="603962" y="958251"/>
                </a:lnTo>
                <a:lnTo>
                  <a:pt x="572084" y="933224"/>
                </a:lnTo>
                <a:lnTo>
                  <a:pt x="516934" y="882544"/>
                </a:lnTo>
                <a:lnTo>
                  <a:pt x="487717" y="852425"/>
                </a:lnTo>
                <a:lnTo>
                  <a:pt x="457671" y="819442"/>
                </a:lnTo>
                <a:lnTo>
                  <a:pt x="426995" y="783836"/>
                </a:lnTo>
                <a:lnTo>
                  <a:pt x="395888" y="745849"/>
                </a:lnTo>
                <a:lnTo>
                  <a:pt x="364550" y="705722"/>
                </a:lnTo>
                <a:lnTo>
                  <a:pt x="333179" y="663697"/>
                </a:lnTo>
                <a:lnTo>
                  <a:pt x="301976" y="620015"/>
                </a:lnTo>
                <a:lnTo>
                  <a:pt x="271138" y="574917"/>
                </a:lnTo>
                <a:lnTo>
                  <a:pt x="240865" y="528646"/>
                </a:lnTo>
                <a:lnTo>
                  <a:pt x="211357" y="481442"/>
                </a:lnTo>
                <a:lnTo>
                  <a:pt x="182813" y="433547"/>
                </a:lnTo>
                <a:lnTo>
                  <a:pt x="155432" y="385203"/>
                </a:lnTo>
                <a:lnTo>
                  <a:pt x="129413" y="336650"/>
                </a:lnTo>
                <a:lnTo>
                  <a:pt x="104955" y="288131"/>
                </a:lnTo>
                <a:lnTo>
                  <a:pt x="82258" y="239887"/>
                </a:lnTo>
                <a:lnTo>
                  <a:pt x="61520" y="192159"/>
                </a:lnTo>
                <a:lnTo>
                  <a:pt x="42941" y="145189"/>
                </a:lnTo>
                <a:lnTo>
                  <a:pt x="26721" y="99218"/>
                </a:lnTo>
                <a:lnTo>
                  <a:pt x="13058" y="54488"/>
                </a:lnTo>
                <a:lnTo>
                  <a:pt x="2152" y="11239"/>
                </a:lnTo>
                <a:lnTo>
                  <a:pt x="0" y="0"/>
                </a:lnTo>
                <a:lnTo>
                  <a:pt x="1886219" y="0"/>
                </a:lnTo>
                <a:lnTo>
                  <a:pt x="1910633" y="56033"/>
                </a:lnTo>
                <a:lnTo>
                  <a:pt x="1928768" y="102678"/>
                </a:lnTo>
                <a:lnTo>
                  <a:pt x="1944451" y="148287"/>
                </a:lnTo>
                <a:lnTo>
                  <a:pt x="1957500" y="192630"/>
                </a:lnTo>
                <a:lnTo>
                  <a:pt x="1967727" y="235477"/>
                </a:lnTo>
                <a:lnTo>
                  <a:pt x="1974397" y="273903"/>
                </a:lnTo>
                <a:lnTo>
                  <a:pt x="1977551" y="314324"/>
                </a:lnTo>
                <a:lnTo>
                  <a:pt x="1974750" y="354089"/>
                </a:lnTo>
                <a:lnTo>
                  <a:pt x="1963557" y="390547"/>
                </a:lnTo>
                <a:lnTo>
                  <a:pt x="1938129" y="423361"/>
                </a:lnTo>
                <a:lnTo>
                  <a:pt x="1858370" y="442086"/>
                </a:lnTo>
                <a:lnTo>
                  <a:pt x="1811802" y="427613"/>
                </a:lnTo>
                <a:lnTo>
                  <a:pt x="1766304" y="402184"/>
                </a:lnTo>
                <a:lnTo>
                  <a:pt x="1723319" y="371016"/>
                </a:lnTo>
                <a:lnTo>
                  <a:pt x="1684286" y="339327"/>
                </a:lnTo>
                <a:lnTo>
                  <a:pt x="1687357" y="351282"/>
                </a:lnTo>
                <a:lnTo>
                  <a:pt x="1703032" y="427232"/>
                </a:lnTo>
                <a:lnTo>
                  <a:pt x="1707148" y="468743"/>
                </a:lnTo>
                <a:lnTo>
                  <a:pt x="1704992" y="509695"/>
                </a:lnTo>
                <a:lnTo>
                  <a:pt x="1693603" y="547732"/>
                </a:lnTo>
                <a:lnTo>
                  <a:pt x="1669972" y="579218"/>
                </a:lnTo>
                <a:lnTo>
                  <a:pt x="1591444" y="600063"/>
                </a:lnTo>
                <a:lnTo>
                  <a:pt x="1543481" y="586344"/>
                </a:lnTo>
                <a:lnTo>
                  <a:pt x="1496534" y="560832"/>
                </a:lnTo>
                <a:lnTo>
                  <a:pt x="1452383" y="529096"/>
                </a:lnTo>
                <a:lnTo>
                  <a:pt x="1412807" y="496702"/>
                </a:lnTo>
                <a:lnTo>
                  <a:pt x="1414481" y="503234"/>
                </a:lnTo>
                <a:lnTo>
                  <a:pt x="1416073" y="509791"/>
                </a:lnTo>
                <a:lnTo>
                  <a:pt x="1417582" y="516389"/>
                </a:lnTo>
                <a:lnTo>
                  <a:pt x="1426602" y="559586"/>
                </a:lnTo>
                <a:lnTo>
                  <a:pt x="1432557" y="605381"/>
                </a:lnTo>
                <a:lnTo>
                  <a:pt x="1431762" y="650783"/>
                </a:lnTo>
                <a:lnTo>
                  <a:pt x="1420533" y="692805"/>
                </a:lnTo>
                <a:lnTo>
                  <a:pt x="1395722" y="726263"/>
                </a:lnTo>
                <a:lnTo>
                  <a:pt x="1320958" y="746952"/>
                </a:lnTo>
                <a:lnTo>
                  <a:pt x="1279172" y="736963"/>
                </a:lnTo>
                <a:lnTo>
                  <a:pt x="1237895" y="717129"/>
                </a:lnTo>
                <a:lnTo>
                  <a:pt x="1198020" y="690854"/>
                </a:lnTo>
                <a:lnTo>
                  <a:pt x="1160443" y="661540"/>
                </a:lnTo>
                <a:lnTo>
                  <a:pt x="1126059" y="632591"/>
                </a:lnTo>
                <a:lnTo>
                  <a:pt x="1130129" y="648822"/>
                </a:lnTo>
                <a:lnTo>
                  <a:pt x="1141195" y="698036"/>
                </a:lnTo>
                <a:lnTo>
                  <a:pt x="1149290" y="770703"/>
                </a:lnTo>
                <a:lnTo>
                  <a:pt x="1146331" y="807341"/>
                </a:lnTo>
                <a:lnTo>
                  <a:pt x="1124244" y="858940"/>
                </a:lnTo>
                <a:lnTo>
                  <a:pt x="1093847" y="883139"/>
                </a:lnTo>
                <a:lnTo>
                  <a:pt x="1031101" y="891577"/>
                </a:lnTo>
                <a:lnTo>
                  <a:pt x="985628" y="878935"/>
                </a:lnTo>
                <a:lnTo>
                  <a:pt x="940800" y="855354"/>
                </a:lnTo>
                <a:lnTo>
                  <a:pt x="897686" y="824699"/>
                </a:lnTo>
                <a:lnTo>
                  <a:pt x="857357" y="790838"/>
                </a:lnTo>
                <a:lnTo>
                  <a:pt x="820883" y="757637"/>
                </a:lnTo>
                <a:lnTo>
                  <a:pt x="829871" y="794002"/>
                </a:lnTo>
                <a:lnTo>
                  <a:pt x="837380" y="831660"/>
                </a:lnTo>
                <a:lnTo>
                  <a:pt x="841962" y="869902"/>
                </a:lnTo>
                <a:lnTo>
                  <a:pt x="842170" y="908016"/>
                </a:lnTo>
                <a:lnTo>
                  <a:pt x="839182" y="932245"/>
                </a:lnTo>
                <a:lnTo>
                  <a:pt x="833166" y="955268"/>
                </a:lnTo>
                <a:lnTo>
                  <a:pt x="823752" y="976089"/>
                </a:lnTo>
                <a:lnTo>
                  <a:pt x="810570" y="993712"/>
                </a:lnTo>
                <a:lnTo>
                  <a:pt x="786737" y="1010809"/>
                </a:lnTo>
                <a:lnTo>
                  <a:pt x="760906" y="1017690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2721844" y="5143512"/>
            <a:ext cx="2733675" cy="2360930"/>
          </a:xfrm>
          <a:custGeom>
            <a:avLst/>
            <a:gdLst/>
            <a:ahLst/>
            <a:cxnLst/>
            <a:rect l="l" t="t" r="r" b="b"/>
            <a:pathLst>
              <a:path w="2733675" h="2360929">
                <a:moveTo>
                  <a:pt x="2733649" y="248513"/>
                </a:moveTo>
                <a:lnTo>
                  <a:pt x="2723896" y="200139"/>
                </a:lnTo>
                <a:lnTo>
                  <a:pt x="2697264" y="160642"/>
                </a:lnTo>
                <a:lnTo>
                  <a:pt x="2657767" y="134010"/>
                </a:lnTo>
                <a:lnTo>
                  <a:pt x="2609392" y="124256"/>
                </a:lnTo>
                <a:lnTo>
                  <a:pt x="2485136" y="124256"/>
                </a:lnTo>
                <a:lnTo>
                  <a:pt x="2485136" y="372770"/>
                </a:lnTo>
                <a:lnTo>
                  <a:pt x="2485136" y="745540"/>
                </a:lnTo>
                <a:lnTo>
                  <a:pt x="2485136" y="994054"/>
                </a:lnTo>
                <a:lnTo>
                  <a:pt x="2485136" y="2112365"/>
                </a:lnTo>
                <a:lnTo>
                  <a:pt x="248513" y="2112365"/>
                </a:lnTo>
                <a:lnTo>
                  <a:pt x="248513" y="994054"/>
                </a:lnTo>
                <a:lnTo>
                  <a:pt x="2485136" y="994054"/>
                </a:lnTo>
                <a:lnTo>
                  <a:pt x="2485136" y="745540"/>
                </a:lnTo>
                <a:lnTo>
                  <a:pt x="248513" y="745540"/>
                </a:lnTo>
                <a:lnTo>
                  <a:pt x="248513" y="372770"/>
                </a:lnTo>
                <a:lnTo>
                  <a:pt x="372770" y="372770"/>
                </a:lnTo>
                <a:lnTo>
                  <a:pt x="372770" y="434898"/>
                </a:lnTo>
                <a:lnTo>
                  <a:pt x="621284" y="434898"/>
                </a:lnTo>
                <a:lnTo>
                  <a:pt x="621284" y="372770"/>
                </a:lnTo>
                <a:lnTo>
                  <a:pt x="1242568" y="372770"/>
                </a:lnTo>
                <a:lnTo>
                  <a:pt x="1242568" y="434898"/>
                </a:lnTo>
                <a:lnTo>
                  <a:pt x="1491081" y="434898"/>
                </a:lnTo>
                <a:lnTo>
                  <a:pt x="1491081" y="372770"/>
                </a:lnTo>
                <a:lnTo>
                  <a:pt x="2112365" y="372770"/>
                </a:lnTo>
                <a:lnTo>
                  <a:pt x="2112365" y="434898"/>
                </a:lnTo>
                <a:lnTo>
                  <a:pt x="2360879" y="434898"/>
                </a:lnTo>
                <a:lnTo>
                  <a:pt x="2360879" y="372770"/>
                </a:lnTo>
                <a:lnTo>
                  <a:pt x="2485136" y="372770"/>
                </a:lnTo>
                <a:lnTo>
                  <a:pt x="2485136" y="124256"/>
                </a:lnTo>
                <a:lnTo>
                  <a:pt x="2360879" y="124256"/>
                </a:lnTo>
                <a:lnTo>
                  <a:pt x="2360879" y="0"/>
                </a:lnTo>
                <a:lnTo>
                  <a:pt x="2112365" y="0"/>
                </a:lnTo>
                <a:lnTo>
                  <a:pt x="2112365" y="124256"/>
                </a:lnTo>
                <a:lnTo>
                  <a:pt x="1491081" y="124256"/>
                </a:lnTo>
                <a:lnTo>
                  <a:pt x="1491081" y="0"/>
                </a:lnTo>
                <a:lnTo>
                  <a:pt x="1242568" y="0"/>
                </a:lnTo>
                <a:lnTo>
                  <a:pt x="1242568" y="124256"/>
                </a:lnTo>
                <a:lnTo>
                  <a:pt x="621284" y="124256"/>
                </a:lnTo>
                <a:lnTo>
                  <a:pt x="621284" y="0"/>
                </a:lnTo>
                <a:lnTo>
                  <a:pt x="372770" y="0"/>
                </a:lnTo>
                <a:lnTo>
                  <a:pt x="372770" y="124256"/>
                </a:lnTo>
                <a:lnTo>
                  <a:pt x="124256" y="124256"/>
                </a:lnTo>
                <a:lnTo>
                  <a:pt x="75895" y="134010"/>
                </a:lnTo>
                <a:lnTo>
                  <a:pt x="36398" y="160642"/>
                </a:lnTo>
                <a:lnTo>
                  <a:pt x="9766" y="200139"/>
                </a:lnTo>
                <a:lnTo>
                  <a:pt x="0" y="248513"/>
                </a:lnTo>
                <a:lnTo>
                  <a:pt x="0" y="869797"/>
                </a:lnTo>
                <a:lnTo>
                  <a:pt x="0" y="2236622"/>
                </a:lnTo>
                <a:lnTo>
                  <a:pt x="9766" y="2284984"/>
                </a:lnTo>
                <a:lnTo>
                  <a:pt x="36398" y="2324481"/>
                </a:lnTo>
                <a:lnTo>
                  <a:pt x="75895" y="2351113"/>
                </a:lnTo>
                <a:lnTo>
                  <a:pt x="124256" y="2360879"/>
                </a:lnTo>
                <a:lnTo>
                  <a:pt x="2609392" y="2360879"/>
                </a:lnTo>
                <a:lnTo>
                  <a:pt x="2657767" y="2351113"/>
                </a:lnTo>
                <a:lnTo>
                  <a:pt x="2697264" y="2324481"/>
                </a:lnTo>
                <a:lnTo>
                  <a:pt x="2723896" y="2284984"/>
                </a:lnTo>
                <a:lnTo>
                  <a:pt x="2733649" y="2236622"/>
                </a:lnTo>
                <a:lnTo>
                  <a:pt x="2733649" y="2112365"/>
                </a:lnTo>
                <a:lnTo>
                  <a:pt x="2733649" y="869797"/>
                </a:lnTo>
                <a:lnTo>
                  <a:pt x="2733649" y="745540"/>
                </a:lnTo>
                <a:lnTo>
                  <a:pt x="2733649" y="372770"/>
                </a:lnTo>
                <a:lnTo>
                  <a:pt x="2733649" y="248513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999680"/>
            <a:ext cx="822960" cy="7550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1218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65624" y="2511591"/>
            <a:ext cx="7556751" cy="4814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950" b="0" i="0">
                <a:solidFill>
                  <a:srgbClr val="12185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735"/>
            <a:ext cx="18288000" cy="10191750"/>
            <a:chOff x="0" y="95735"/>
            <a:chExt cx="18288000" cy="10191750"/>
          </a:xfrm>
        </p:grpSpPr>
        <p:sp>
          <p:nvSpPr>
            <p:cNvPr id="3" name="object 3"/>
            <p:cNvSpPr/>
            <p:nvPr/>
          </p:nvSpPr>
          <p:spPr>
            <a:xfrm>
              <a:off x="0" y="95735"/>
              <a:ext cx="18288000" cy="8426450"/>
            </a:xfrm>
            <a:custGeom>
              <a:avLst/>
              <a:gdLst/>
              <a:ahLst/>
              <a:cxnLst/>
              <a:rect l="l" t="t" r="r" b="b"/>
              <a:pathLst>
                <a:path w="18288000" h="8426450">
                  <a:moveTo>
                    <a:pt x="0" y="8426043"/>
                  </a:moveTo>
                  <a:lnTo>
                    <a:pt x="18287998" y="8426043"/>
                  </a:lnTo>
                  <a:lnTo>
                    <a:pt x="18287998" y="0"/>
                  </a:lnTo>
                  <a:lnTo>
                    <a:pt x="0" y="0"/>
                  </a:lnTo>
                  <a:lnTo>
                    <a:pt x="0" y="8426043"/>
                  </a:lnTo>
                  <a:close/>
                </a:path>
              </a:pathLst>
            </a:custGeom>
            <a:solidFill>
              <a:srgbClr val="FFF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521779"/>
              <a:ext cx="18286730" cy="1765300"/>
            </a:xfrm>
            <a:custGeom>
              <a:avLst/>
              <a:gdLst/>
              <a:ahLst/>
              <a:cxnLst/>
              <a:rect l="l" t="t" r="r" b="b"/>
              <a:pathLst>
                <a:path w="18286730" h="1765300">
                  <a:moveTo>
                    <a:pt x="18286571" y="1765219"/>
                  </a:moveTo>
                  <a:lnTo>
                    <a:pt x="0" y="1765219"/>
                  </a:lnTo>
                  <a:lnTo>
                    <a:pt x="0" y="0"/>
                  </a:lnTo>
                  <a:lnTo>
                    <a:pt x="18286571" y="0"/>
                  </a:lnTo>
                  <a:lnTo>
                    <a:pt x="18286571" y="1765219"/>
                  </a:lnTo>
                  <a:close/>
                </a:path>
              </a:pathLst>
            </a:custGeom>
            <a:solidFill>
              <a:srgbClr val="121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8904386"/>
            <a:ext cx="2178050" cy="92201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600" b="1" spc="-114" dirty="0">
                <a:solidFill>
                  <a:srgbClr val="FFFAF4"/>
                </a:solidFill>
                <a:latin typeface="Tahoma"/>
                <a:cs typeface="Tahoma"/>
              </a:rPr>
              <a:t>Presented</a:t>
            </a:r>
            <a:r>
              <a:rPr sz="2600" b="1" spc="-300" dirty="0">
                <a:solidFill>
                  <a:srgbClr val="FFFAF4"/>
                </a:solidFill>
                <a:latin typeface="Tahoma"/>
                <a:cs typeface="Tahoma"/>
              </a:rPr>
              <a:t> </a:t>
            </a:r>
            <a:r>
              <a:rPr sz="2600" b="1" spc="-95" dirty="0">
                <a:solidFill>
                  <a:srgbClr val="FFFAF4"/>
                </a:solidFill>
                <a:latin typeface="Tahoma"/>
                <a:cs typeface="Tahoma"/>
              </a:rPr>
              <a:t>By</a:t>
            </a:r>
            <a:r>
              <a:rPr sz="2600" b="1" spc="-295" dirty="0">
                <a:solidFill>
                  <a:srgbClr val="FFFAF4"/>
                </a:solidFill>
                <a:latin typeface="Tahoma"/>
                <a:cs typeface="Tahoma"/>
              </a:rPr>
              <a:t> </a:t>
            </a:r>
            <a:r>
              <a:rPr sz="2600" b="1" spc="-365" dirty="0">
                <a:solidFill>
                  <a:srgbClr val="FFFAF4"/>
                </a:solidFill>
                <a:latin typeface="Tahoma"/>
                <a:cs typeface="Tahoma"/>
              </a:rPr>
              <a:t>:</a:t>
            </a: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2600" spc="-290" dirty="0">
                <a:solidFill>
                  <a:srgbClr val="FFFAF4"/>
                </a:solidFill>
                <a:latin typeface="Tahoma"/>
                <a:cs typeface="Tahoma"/>
              </a:rPr>
              <a:t>------------------</a:t>
            </a:r>
            <a:r>
              <a:rPr sz="2600" spc="-50" dirty="0">
                <a:solidFill>
                  <a:srgbClr val="FFFAF4"/>
                </a:solidFill>
                <a:latin typeface="Tahoma"/>
                <a:cs typeface="Tahoma"/>
              </a:rPr>
              <a:t>-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3867" y="8904386"/>
            <a:ext cx="2180590" cy="92201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600" b="1" spc="-114" dirty="0">
                <a:solidFill>
                  <a:srgbClr val="FFFAF4"/>
                </a:solidFill>
                <a:latin typeface="Tahoma"/>
                <a:cs typeface="Tahoma"/>
              </a:rPr>
              <a:t>Presented</a:t>
            </a:r>
            <a:r>
              <a:rPr sz="2600" b="1" spc="-300" dirty="0">
                <a:solidFill>
                  <a:srgbClr val="FFFAF4"/>
                </a:solidFill>
                <a:latin typeface="Tahoma"/>
                <a:cs typeface="Tahoma"/>
              </a:rPr>
              <a:t> </a:t>
            </a:r>
            <a:r>
              <a:rPr sz="2600" b="1" spc="-30" dirty="0">
                <a:solidFill>
                  <a:srgbClr val="FFFAF4"/>
                </a:solidFill>
                <a:latin typeface="Tahoma"/>
                <a:cs typeface="Tahoma"/>
              </a:rPr>
              <a:t>To</a:t>
            </a:r>
            <a:r>
              <a:rPr sz="2600" b="1" spc="-295" dirty="0">
                <a:solidFill>
                  <a:srgbClr val="FFFAF4"/>
                </a:solidFill>
                <a:latin typeface="Tahoma"/>
                <a:cs typeface="Tahoma"/>
              </a:rPr>
              <a:t> </a:t>
            </a:r>
            <a:r>
              <a:rPr sz="2600" b="1" spc="-365" dirty="0">
                <a:solidFill>
                  <a:srgbClr val="FFFAF4"/>
                </a:solidFill>
                <a:latin typeface="Tahoma"/>
                <a:cs typeface="Tahoma"/>
              </a:rPr>
              <a:t>:</a:t>
            </a:r>
            <a:endParaRPr sz="2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2600" spc="-290" dirty="0">
                <a:solidFill>
                  <a:srgbClr val="FFFAF4"/>
                </a:solidFill>
                <a:latin typeface="Tahoma"/>
                <a:cs typeface="Tahoma"/>
              </a:rPr>
              <a:t>----------------</a:t>
            </a:r>
            <a:r>
              <a:rPr sz="2600" spc="-50" dirty="0">
                <a:solidFill>
                  <a:srgbClr val="FFFAF4"/>
                </a:solidFill>
                <a:latin typeface="Tahoma"/>
                <a:cs typeface="Tahoma"/>
              </a:rPr>
              <a:t>-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09888" y="9404746"/>
            <a:ext cx="86233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90" dirty="0">
                <a:solidFill>
                  <a:srgbClr val="FFFAF4"/>
                </a:solidFill>
                <a:latin typeface="Tahoma"/>
                <a:cs typeface="Tahoma"/>
              </a:rPr>
              <a:t>-</a:t>
            </a:r>
            <a:r>
              <a:rPr sz="2600" spc="-20" dirty="0">
                <a:solidFill>
                  <a:srgbClr val="FFFAF4"/>
                </a:solidFill>
                <a:latin typeface="Tahoma"/>
                <a:cs typeface="Tahoma"/>
              </a:rPr>
              <a:t>2025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1"/>
            <a:ext cx="18288635" cy="3609975"/>
          </a:xfrm>
          <a:custGeom>
            <a:avLst/>
            <a:gdLst/>
            <a:ahLst/>
            <a:cxnLst/>
            <a:rect l="l" t="t" r="r" b="b"/>
            <a:pathLst>
              <a:path w="18288635" h="3609975">
                <a:moveTo>
                  <a:pt x="16450412" y="2720733"/>
                </a:moveTo>
                <a:lnTo>
                  <a:pt x="16448037" y="2708960"/>
                </a:lnTo>
                <a:lnTo>
                  <a:pt x="16441560" y="2699334"/>
                </a:lnTo>
                <a:lnTo>
                  <a:pt x="16431971" y="2692844"/>
                </a:lnTo>
                <a:lnTo>
                  <a:pt x="16420262" y="2690457"/>
                </a:lnTo>
                <a:lnTo>
                  <a:pt x="15948686" y="2690457"/>
                </a:lnTo>
                <a:lnTo>
                  <a:pt x="16381451" y="2503144"/>
                </a:lnTo>
                <a:lnTo>
                  <a:pt x="16391319" y="2496261"/>
                </a:lnTo>
                <a:lnTo>
                  <a:pt x="16397567" y="2486482"/>
                </a:lnTo>
                <a:lnTo>
                  <a:pt x="16399701" y="2475077"/>
                </a:lnTo>
                <a:lnTo>
                  <a:pt x="16397199" y="2463342"/>
                </a:lnTo>
                <a:lnTo>
                  <a:pt x="16364306" y="2387358"/>
                </a:lnTo>
                <a:lnTo>
                  <a:pt x="16357435" y="2377490"/>
                </a:lnTo>
                <a:lnTo>
                  <a:pt x="16347669" y="2371242"/>
                </a:lnTo>
                <a:lnTo>
                  <a:pt x="16336277" y="2369108"/>
                </a:lnTo>
                <a:lnTo>
                  <a:pt x="16324517" y="2371610"/>
                </a:lnTo>
                <a:lnTo>
                  <a:pt x="15919044" y="2547099"/>
                </a:lnTo>
                <a:lnTo>
                  <a:pt x="16231426" y="2234717"/>
                </a:lnTo>
                <a:lnTo>
                  <a:pt x="16238081" y="2224722"/>
                </a:lnTo>
                <a:lnTo>
                  <a:pt x="16240290" y="2213343"/>
                </a:lnTo>
                <a:lnTo>
                  <a:pt x="16238081" y="2201951"/>
                </a:lnTo>
                <a:lnTo>
                  <a:pt x="16231426" y="2191943"/>
                </a:lnTo>
                <a:lnTo>
                  <a:pt x="16172904" y="2133422"/>
                </a:lnTo>
                <a:lnTo>
                  <a:pt x="16162909" y="2126767"/>
                </a:lnTo>
                <a:lnTo>
                  <a:pt x="16151530" y="2124545"/>
                </a:lnTo>
                <a:lnTo>
                  <a:pt x="16140138" y="2126767"/>
                </a:lnTo>
                <a:lnTo>
                  <a:pt x="16130131" y="2133422"/>
                </a:lnTo>
                <a:lnTo>
                  <a:pt x="15802267" y="2461272"/>
                </a:lnTo>
                <a:lnTo>
                  <a:pt x="15976727" y="2031682"/>
                </a:lnTo>
                <a:lnTo>
                  <a:pt x="15960065" y="1992287"/>
                </a:lnTo>
                <a:lnTo>
                  <a:pt x="15883370" y="1961134"/>
                </a:lnTo>
                <a:lnTo>
                  <a:pt x="15871571" y="1958911"/>
                </a:lnTo>
                <a:lnTo>
                  <a:pt x="15860217" y="1961311"/>
                </a:lnTo>
                <a:lnTo>
                  <a:pt x="15850591" y="1967788"/>
                </a:lnTo>
                <a:lnTo>
                  <a:pt x="15843974" y="1977796"/>
                </a:lnTo>
                <a:lnTo>
                  <a:pt x="15674391" y="2395334"/>
                </a:lnTo>
                <a:lnTo>
                  <a:pt x="15674391" y="1944662"/>
                </a:lnTo>
                <a:lnTo>
                  <a:pt x="15672003" y="1932876"/>
                </a:lnTo>
                <a:lnTo>
                  <a:pt x="15665514" y="1923249"/>
                </a:lnTo>
                <a:lnTo>
                  <a:pt x="15655887" y="1916772"/>
                </a:lnTo>
                <a:lnTo>
                  <a:pt x="15644114" y="1914398"/>
                </a:lnTo>
                <a:lnTo>
                  <a:pt x="15561348" y="1914398"/>
                </a:lnTo>
                <a:lnTo>
                  <a:pt x="15549550" y="1916772"/>
                </a:lnTo>
                <a:lnTo>
                  <a:pt x="15539923" y="1923262"/>
                </a:lnTo>
                <a:lnTo>
                  <a:pt x="15533446" y="1932889"/>
                </a:lnTo>
                <a:lnTo>
                  <a:pt x="15531072" y="1944662"/>
                </a:lnTo>
                <a:lnTo>
                  <a:pt x="15531072" y="2416200"/>
                </a:lnTo>
                <a:lnTo>
                  <a:pt x="15343747" y="1983435"/>
                </a:lnTo>
                <a:lnTo>
                  <a:pt x="15336876" y="1973567"/>
                </a:lnTo>
                <a:lnTo>
                  <a:pt x="15327110" y="1967318"/>
                </a:lnTo>
                <a:lnTo>
                  <a:pt x="15315705" y="1965185"/>
                </a:lnTo>
                <a:lnTo>
                  <a:pt x="15303945" y="1967687"/>
                </a:lnTo>
                <a:lnTo>
                  <a:pt x="15227961" y="2000580"/>
                </a:lnTo>
                <a:lnTo>
                  <a:pt x="15218093" y="2007450"/>
                </a:lnTo>
                <a:lnTo>
                  <a:pt x="15211844" y="2017217"/>
                </a:lnTo>
                <a:lnTo>
                  <a:pt x="15209723" y="2028609"/>
                </a:lnTo>
                <a:lnTo>
                  <a:pt x="15212213" y="2040369"/>
                </a:lnTo>
                <a:lnTo>
                  <a:pt x="15387676" y="2445842"/>
                </a:lnTo>
                <a:lnTo>
                  <a:pt x="15075281" y="2133460"/>
                </a:lnTo>
                <a:lnTo>
                  <a:pt x="15065286" y="2126805"/>
                </a:lnTo>
                <a:lnTo>
                  <a:pt x="15053907" y="2124583"/>
                </a:lnTo>
                <a:lnTo>
                  <a:pt x="15042528" y="2126805"/>
                </a:lnTo>
                <a:lnTo>
                  <a:pt x="15032508" y="2133460"/>
                </a:lnTo>
                <a:lnTo>
                  <a:pt x="14973986" y="2191982"/>
                </a:lnTo>
                <a:lnTo>
                  <a:pt x="14967331" y="2201976"/>
                </a:lnTo>
                <a:lnTo>
                  <a:pt x="14965121" y="2213356"/>
                </a:lnTo>
                <a:lnTo>
                  <a:pt x="14967331" y="2224735"/>
                </a:lnTo>
                <a:lnTo>
                  <a:pt x="14973986" y="2234755"/>
                </a:lnTo>
                <a:lnTo>
                  <a:pt x="15301849" y="2562618"/>
                </a:lnTo>
                <a:lnTo>
                  <a:pt x="14872246" y="2388146"/>
                </a:lnTo>
                <a:lnTo>
                  <a:pt x="14832851" y="2404821"/>
                </a:lnTo>
                <a:lnTo>
                  <a:pt x="14801698" y="2481516"/>
                </a:lnTo>
                <a:lnTo>
                  <a:pt x="14799488" y="2493314"/>
                </a:lnTo>
                <a:lnTo>
                  <a:pt x="14801876" y="2504668"/>
                </a:lnTo>
                <a:lnTo>
                  <a:pt x="14808353" y="2514295"/>
                </a:lnTo>
                <a:lnTo>
                  <a:pt x="14818373" y="2520912"/>
                </a:lnTo>
                <a:lnTo>
                  <a:pt x="15235898" y="2690418"/>
                </a:lnTo>
                <a:lnTo>
                  <a:pt x="14785239" y="2690418"/>
                </a:lnTo>
                <a:lnTo>
                  <a:pt x="14773440" y="2692806"/>
                </a:lnTo>
                <a:lnTo>
                  <a:pt x="14763814" y="2699296"/>
                </a:lnTo>
                <a:lnTo>
                  <a:pt x="14757337" y="2708922"/>
                </a:lnTo>
                <a:lnTo>
                  <a:pt x="14754962" y="2720695"/>
                </a:lnTo>
                <a:lnTo>
                  <a:pt x="14754962" y="2803461"/>
                </a:lnTo>
                <a:lnTo>
                  <a:pt x="14757349" y="2815259"/>
                </a:lnTo>
                <a:lnTo>
                  <a:pt x="14763839" y="2824873"/>
                </a:lnTo>
                <a:lnTo>
                  <a:pt x="14773453" y="2831363"/>
                </a:lnTo>
                <a:lnTo>
                  <a:pt x="14785239" y="2833738"/>
                </a:lnTo>
                <a:lnTo>
                  <a:pt x="15256777" y="2833738"/>
                </a:lnTo>
                <a:lnTo>
                  <a:pt x="14823999" y="3021063"/>
                </a:lnTo>
                <a:lnTo>
                  <a:pt x="14814131" y="3027934"/>
                </a:lnTo>
                <a:lnTo>
                  <a:pt x="14807883" y="3037700"/>
                </a:lnTo>
                <a:lnTo>
                  <a:pt x="14805762" y="3049092"/>
                </a:lnTo>
                <a:lnTo>
                  <a:pt x="14808251" y="3060852"/>
                </a:lnTo>
                <a:lnTo>
                  <a:pt x="14841144" y="3136836"/>
                </a:lnTo>
                <a:lnTo>
                  <a:pt x="14848015" y="3146704"/>
                </a:lnTo>
                <a:lnTo>
                  <a:pt x="14857781" y="3152952"/>
                </a:lnTo>
                <a:lnTo>
                  <a:pt x="14869186" y="3155086"/>
                </a:lnTo>
                <a:lnTo>
                  <a:pt x="14880946" y="3152597"/>
                </a:lnTo>
                <a:lnTo>
                  <a:pt x="15286368" y="2977134"/>
                </a:lnTo>
                <a:lnTo>
                  <a:pt x="14973986" y="3289516"/>
                </a:lnTo>
                <a:lnTo>
                  <a:pt x="14967331" y="3299510"/>
                </a:lnTo>
                <a:lnTo>
                  <a:pt x="14965121" y="3310890"/>
                </a:lnTo>
                <a:lnTo>
                  <a:pt x="14967331" y="3322282"/>
                </a:lnTo>
                <a:lnTo>
                  <a:pt x="14973986" y="3332289"/>
                </a:lnTo>
                <a:lnTo>
                  <a:pt x="15032546" y="3390862"/>
                </a:lnTo>
                <a:lnTo>
                  <a:pt x="15042541" y="3397516"/>
                </a:lnTo>
                <a:lnTo>
                  <a:pt x="15053920" y="3399726"/>
                </a:lnTo>
                <a:lnTo>
                  <a:pt x="15065312" y="3397516"/>
                </a:lnTo>
                <a:lnTo>
                  <a:pt x="15075319" y="3390862"/>
                </a:lnTo>
                <a:lnTo>
                  <a:pt x="15403183" y="3062998"/>
                </a:lnTo>
                <a:lnTo>
                  <a:pt x="15228723" y="3492589"/>
                </a:lnTo>
                <a:lnTo>
                  <a:pt x="15245385" y="3531997"/>
                </a:lnTo>
                <a:lnTo>
                  <a:pt x="15322080" y="3563137"/>
                </a:lnTo>
                <a:lnTo>
                  <a:pt x="15333891" y="3565360"/>
                </a:lnTo>
                <a:lnTo>
                  <a:pt x="15345232" y="3562959"/>
                </a:lnTo>
                <a:lnTo>
                  <a:pt x="15354859" y="3556495"/>
                </a:lnTo>
                <a:lnTo>
                  <a:pt x="15361488" y="3546475"/>
                </a:lnTo>
                <a:lnTo>
                  <a:pt x="15531072" y="3128937"/>
                </a:lnTo>
                <a:lnTo>
                  <a:pt x="15531072" y="3579647"/>
                </a:lnTo>
                <a:lnTo>
                  <a:pt x="15533446" y="3591445"/>
                </a:lnTo>
                <a:lnTo>
                  <a:pt x="15539936" y="3601059"/>
                </a:lnTo>
                <a:lnTo>
                  <a:pt x="15549563" y="3607549"/>
                </a:lnTo>
                <a:lnTo>
                  <a:pt x="15561348" y="3609924"/>
                </a:lnTo>
                <a:lnTo>
                  <a:pt x="15644114" y="3609924"/>
                </a:lnTo>
                <a:lnTo>
                  <a:pt x="15655900" y="3607536"/>
                </a:lnTo>
                <a:lnTo>
                  <a:pt x="15665526" y="3601047"/>
                </a:lnTo>
                <a:lnTo>
                  <a:pt x="15672016" y="3591420"/>
                </a:lnTo>
                <a:lnTo>
                  <a:pt x="15674391" y="3579647"/>
                </a:lnTo>
                <a:lnTo>
                  <a:pt x="15674391" y="3108071"/>
                </a:lnTo>
                <a:lnTo>
                  <a:pt x="15861703" y="3540849"/>
                </a:lnTo>
                <a:lnTo>
                  <a:pt x="15868574" y="3550716"/>
                </a:lnTo>
                <a:lnTo>
                  <a:pt x="15878340" y="3556965"/>
                </a:lnTo>
                <a:lnTo>
                  <a:pt x="15889745" y="3559086"/>
                </a:lnTo>
                <a:lnTo>
                  <a:pt x="15901505" y="3556597"/>
                </a:lnTo>
                <a:lnTo>
                  <a:pt x="15977489" y="3523704"/>
                </a:lnTo>
                <a:lnTo>
                  <a:pt x="15987357" y="3516833"/>
                </a:lnTo>
                <a:lnTo>
                  <a:pt x="15993606" y="3507067"/>
                </a:lnTo>
                <a:lnTo>
                  <a:pt x="15995739" y="3495662"/>
                </a:lnTo>
                <a:lnTo>
                  <a:pt x="15993237" y="3483902"/>
                </a:lnTo>
                <a:lnTo>
                  <a:pt x="15817749" y="3078429"/>
                </a:lnTo>
                <a:lnTo>
                  <a:pt x="16130131" y="3390823"/>
                </a:lnTo>
                <a:lnTo>
                  <a:pt x="16140125" y="3397466"/>
                </a:lnTo>
                <a:lnTo>
                  <a:pt x="16151505" y="3399688"/>
                </a:lnTo>
                <a:lnTo>
                  <a:pt x="16162884" y="3397466"/>
                </a:lnTo>
                <a:lnTo>
                  <a:pt x="16172904" y="3390823"/>
                </a:lnTo>
                <a:lnTo>
                  <a:pt x="16231426" y="3332289"/>
                </a:lnTo>
                <a:lnTo>
                  <a:pt x="16238081" y="3322307"/>
                </a:lnTo>
                <a:lnTo>
                  <a:pt x="16240290" y="3310928"/>
                </a:lnTo>
                <a:lnTo>
                  <a:pt x="16238081" y="3299536"/>
                </a:lnTo>
                <a:lnTo>
                  <a:pt x="16231426" y="3289516"/>
                </a:lnTo>
                <a:lnTo>
                  <a:pt x="15903563" y="2961665"/>
                </a:lnTo>
                <a:lnTo>
                  <a:pt x="16333165" y="3136125"/>
                </a:lnTo>
                <a:lnTo>
                  <a:pt x="16372561" y="3119463"/>
                </a:lnTo>
                <a:lnTo>
                  <a:pt x="16403714" y="3042767"/>
                </a:lnTo>
                <a:lnTo>
                  <a:pt x="16405924" y="3030956"/>
                </a:lnTo>
                <a:lnTo>
                  <a:pt x="16403536" y="3019615"/>
                </a:lnTo>
                <a:lnTo>
                  <a:pt x="16397059" y="3009989"/>
                </a:lnTo>
                <a:lnTo>
                  <a:pt x="16387052" y="3003359"/>
                </a:lnTo>
                <a:lnTo>
                  <a:pt x="15969514" y="2833776"/>
                </a:lnTo>
                <a:lnTo>
                  <a:pt x="16420135" y="2833776"/>
                </a:lnTo>
                <a:lnTo>
                  <a:pt x="16431933" y="2831401"/>
                </a:lnTo>
                <a:lnTo>
                  <a:pt x="16441560" y="2824899"/>
                </a:lnTo>
                <a:lnTo>
                  <a:pt x="16448037" y="2815285"/>
                </a:lnTo>
                <a:lnTo>
                  <a:pt x="16450412" y="2803499"/>
                </a:lnTo>
                <a:lnTo>
                  <a:pt x="16450412" y="2720733"/>
                </a:lnTo>
                <a:close/>
              </a:path>
              <a:path w="18288635" h="3609975">
                <a:moveTo>
                  <a:pt x="18288153" y="0"/>
                </a:moveTo>
                <a:lnTo>
                  <a:pt x="0" y="0"/>
                </a:lnTo>
                <a:lnTo>
                  <a:pt x="0" y="95732"/>
                </a:lnTo>
                <a:lnTo>
                  <a:pt x="18288153" y="95732"/>
                </a:lnTo>
                <a:lnTo>
                  <a:pt x="18288153" y="0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2212089"/>
            <a:ext cx="11431905" cy="168528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850" b="0" spc="-1195" dirty="0">
                <a:latin typeface="Arial Black"/>
                <a:cs typeface="Arial Black"/>
              </a:rPr>
              <a:t>P</a:t>
            </a:r>
            <a:r>
              <a:rPr sz="10850" b="0" spc="-1135" dirty="0">
                <a:latin typeface="Arial Black"/>
                <a:cs typeface="Arial Black"/>
              </a:rPr>
              <a:t>r</a:t>
            </a:r>
            <a:r>
              <a:rPr sz="10850" b="0" spc="-1100" dirty="0">
                <a:latin typeface="Arial Black"/>
                <a:cs typeface="Arial Black"/>
              </a:rPr>
              <a:t>o</a:t>
            </a:r>
            <a:r>
              <a:rPr sz="10850" b="0" spc="-1055" dirty="0">
                <a:latin typeface="Arial Black"/>
                <a:cs typeface="Arial Black"/>
              </a:rPr>
              <a:t>p</a:t>
            </a:r>
            <a:r>
              <a:rPr sz="10850" b="0" spc="-1100" dirty="0">
                <a:latin typeface="Arial Black"/>
                <a:cs typeface="Arial Black"/>
              </a:rPr>
              <a:t>o</a:t>
            </a:r>
            <a:r>
              <a:rPr sz="10850" b="0" spc="-1150" dirty="0">
                <a:latin typeface="Arial Black"/>
                <a:cs typeface="Arial Black"/>
              </a:rPr>
              <a:t>s</a:t>
            </a:r>
            <a:r>
              <a:rPr sz="10850" b="0" spc="-1055" dirty="0">
                <a:latin typeface="Arial Black"/>
                <a:cs typeface="Arial Black"/>
              </a:rPr>
              <a:t>a</a:t>
            </a:r>
            <a:r>
              <a:rPr sz="10850" b="0" spc="-400" dirty="0">
                <a:latin typeface="Arial Black"/>
                <a:cs typeface="Arial Black"/>
              </a:rPr>
              <a:t>l</a:t>
            </a:r>
            <a:r>
              <a:rPr sz="10850" b="0" spc="-2290" dirty="0">
                <a:latin typeface="Arial Black"/>
                <a:cs typeface="Arial Black"/>
              </a:rPr>
              <a:t> </a:t>
            </a:r>
            <a:r>
              <a:rPr sz="10850" b="0" spc="-1000" dirty="0">
                <a:latin typeface="Arial Black"/>
                <a:cs typeface="Arial Black"/>
              </a:rPr>
              <a:t>P</a:t>
            </a:r>
            <a:r>
              <a:rPr sz="10850" b="0" spc="-940" dirty="0">
                <a:latin typeface="Arial Black"/>
                <a:cs typeface="Arial Black"/>
              </a:rPr>
              <a:t>r</a:t>
            </a:r>
            <a:r>
              <a:rPr sz="10850" b="0" spc="-905" dirty="0">
                <a:latin typeface="Arial Black"/>
                <a:cs typeface="Arial Black"/>
              </a:rPr>
              <a:t>o</a:t>
            </a:r>
            <a:r>
              <a:rPr sz="10850" b="0" spc="-860" dirty="0">
                <a:latin typeface="Arial Black"/>
                <a:cs typeface="Arial Black"/>
              </a:rPr>
              <a:t>g</a:t>
            </a:r>
            <a:r>
              <a:rPr sz="10850" b="0" spc="-940" dirty="0">
                <a:latin typeface="Arial Black"/>
                <a:cs typeface="Arial Black"/>
              </a:rPr>
              <a:t>r</a:t>
            </a:r>
            <a:r>
              <a:rPr sz="10850" b="0" spc="-860" dirty="0">
                <a:latin typeface="Arial Black"/>
                <a:cs typeface="Arial Black"/>
              </a:rPr>
              <a:t>a</a:t>
            </a:r>
            <a:r>
              <a:rPr sz="10850" b="0" spc="-204" dirty="0">
                <a:latin typeface="Arial Black"/>
                <a:cs typeface="Arial Black"/>
              </a:rPr>
              <a:t>m</a:t>
            </a:r>
            <a:endParaRPr sz="1085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6000" y="2724285"/>
            <a:ext cx="15513050" cy="3843654"/>
          </a:xfrm>
          <a:prstGeom prst="rect">
            <a:avLst/>
          </a:prstGeom>
        </p:spPr>
        <p:txBody>
          <a:bodyPr vert="horz" wrap="square" lIns="0" tIns="743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5"/>
              </a:spcBef>
            </a:pPr>
            <a:r>
              <a:rPr sz="10850" spc="-1335" dirty="0">
                <a:solidFill>
                  <a:srgbClr val="121850"/>
                </a:solidFill>
                <a:latin typeface="Arial Black"/>
                <a:cs typeface="Arial Black"/>
              </a:rPr>
              <a:t>K</a:t>
            </a:r>
            <a:r>
              <a:rPr sz="10850" spc="-1190" dirty="0">
                <a:solidFill>
                  <a:srgbClr val="121850"/>
                </a:solidFill>
                <a:latin typeface="Arial Black"/>
                <a:cs typeface="Arial Black"/>
              </a:rPr>
              <a:t>o</a:t>
            </a:r>
            <a:r>
              <a:rPr sz="10850" spc="-1145" dirty="0">
                <a:solidFill>
                  <a:srgbClr val="121850"/>
                </a:solidFill>
                <a:latin typeface="Arial Black"/>
                <a:cs typeface="Arial Black"/>
              </a:rPr>
              <a:t>p</a:t>
            </a:r>
            <a:r>
              <a:rPr sz="10850" spc="-1215" dirty="0">
                <a:solidFill>
                  <a:srgbClr val="121850"/>
                </a:solidFill>
                <a:latin typeface="Arial Black"/>
                <a:cs typeface="Arial Black"/>
              </a:rPr>
              <a:t>e</a:t>
            </a:r>
            <a:r>
              <a:rPr sz="10850" spc="-1225" dirty="0">
                <a:solidFill>
                  <a:srgbClr val="121850"/>
                </a:solidFill>
                <a:latin typeface="Arial Black"/>
                <a:cs typeface="Arial Black"/>
              </a:rPr>
              <a:t>r</a:t>
            </a:r>
            <a:r>
              <a:rPr sz="10850" spc="-1145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0850" spc="-1240" dirty="0">
                <a:solidFill>
                  <a:srgbClr val="121850"/>
                </a:solidFill>
                <a:latin typeface="Arial Black"/>
                <a:cs typeface="Arial Black"/>
              </a:rPr>
              <a:t>s</a:t>
            </a:r>
            <a:r>
              <a:rPr sz="10850" spc="-490" dirty="0">
                <a:solidFill>
                  <a:srgbClr val="121850"/>
                </a:solidFill>
                <a:latin typeface="Arial Black"/>
                <a:cs typeface="Arial Black"/>
              </a:rPr>
              <a:t>i</a:t>
            </a:r>
            <a:r>
              <a:rPr sz="10850" spc="-235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0850" spc="-944" dirty="0">
                <a:solidFill>
                  <a:srgbClr val="121850"/>
                </a:solidFill>
                <a:latin typeface="Arial Black"/>
                <a:cs typeface="Arial Black"/>
              </a:rPr>
              <a:t>S</a:t>
            </a:r>
            <a:r>
              <a:rPr sz="10850" spc="-955" dirty="0">
                <a:solidFill>
                  <a:srgbClr val="121850"/>
                </a:solidFill>
                <a:latin typeface="Arial Black"/>
                <a:cs typeface="Arial Black"/>
              </a:rPr>
              <a:t>i</a:t>
            </a:r>
            <a:r>
              <a:rPr sz="10850" spc="-790" dirty="0">
                <a:solidFill>
                  <a:srgbClr val="121850"/>
                </a:solidFill>
                <a:latin typeface="Arial Black"/>
                <a:cs typeface="Arial Black"/>
              </a:rPr>
              <a:t>m</a:t>
            </a:r>
            <a:r>
              <a:rPr sz="10850" spc="-805" dirty="0">
                <a:solidFill>
                  <a:srgbClr val="121850"/>
                </a:solidFill>
                <a:latin typeface="Arial Black"/>
                <a:cs typeface="Arial Black"/>
              </a:rPr>
              <a:t>pa</a:t>
            </a:r>
            <a:r>
              <a:rPr sz="10850" spc="-150" dirty="0">
                <a:solidFill>
                  <a:srgbClr val="121850"/>
                </a:solidFill>
                <a:latin typeface="Arial Black"/>
                <a:cs typeface="Arial Black"/>
              </a:rPr>
              <a:t>n</a:t>
            </a:r>
            <a:r>
              <a:rPr sz="10850" spc="-235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0850" spc="-1050" dirty="0">
                <a:solidFill>
                  <a:srgbClr val="121850"/>
                </a:solidFill>
                <a:latin typeface="Arial Black"/>
                <a:cs typeface="Arial Black"/>
              </a:rPr>
              <a:t>P</a:t>
            </a:r>
            <a:r>
              <a:rPr sz="10850" spc="-1060" dirty="0">
                <a:solidFill>
                  <a:srgbClr val="121850"/>
                </a:solidFill>
                <a:latin typeface="Arial Black"/>
                <a:cs typeface="Arial Black"/>
              </a:rPr>
              <a:t>i</a:t>
            </a:r>
            <a:r>
              <a:rPr sz="10850" spc="-930" dirty="0">
                <a:solidFill>
                  <a:srgbClr val="121850"/>
                </a:solidFill>
                <a:latin typeface="Arial Black"/>
                <a:cs typeface="Arial Black"/>
              </a:rPr>
              <a:t>n</a:t>
            </a:r>
            <a:r>
              <a:rPr sz="10850" spc="-1060" dirty="0">
                <a:solidFill>
                  <a:srgbClr val="121850"/>
                </a:solidFill>
                <a:latin typeface="Arial Black"/>
                <a:cs typeface="Arial Black"/>
              </a:rPr>
              <a:t>j</a:t>
            </a:r>
            <a:r>
              <a:rPr sz="10850" spc="-910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0850" spc="-254" dirty="0">
                <a:solidFill>
                  <a:srgbClr val="121850"/>
                </a:solidFill>
                <a:latin typeface="Arial Black"/>
                <a:cs typeface="Arial Black"/>
              </a:rPr>
              <a:t>m</a:t>
            </a:r>
            <a:endParaRPr sz="10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479"/>
              </a:spcBef>
            </a:pPr>
            <a:r>
              <a:rPr sz="6500" b="1" i="1" spc="-90" dirty="0">
                <a:solidFill>
                  <a:srgbClr val="2E6417"/>
                </a:solidFill>
                <a:latin typeface="Trebuchet MS"/>
                <a:cs typeface="Trebuchet MS"/>
              </a:rPr>
              <a:t>Koperasi</a:t>
            </a:r>
            <a:r>
              <a:rPr sz="6500" b="1" i="1" spc="-1085" dirty="0">
                <a:solidFill>
                  <a:srgbClr val="2E6417"/>
                </a:solidFill>
                <a:latin typeface="Trebuchet MS"/>
                <a:cs typeface="Trebuchet MS"/>
              </a:rPr>
              <a:t> </a:t>
            </a:r>
            <a:r>
              <a:rPr sz="6500" b="1" i="1" spc="-275" dirty="0">
                <a:solidFill>
                  <a:srgbClr val="2E6417"/>
                </a:solidFill>
                <a:latin typeface="Trebuchet MS"/>
                <a:cs typeface="Trebuchet MS"/>
              </a:rPr>
              <a:t>Mitra</a:t>
            </a:r>
            <a:r>
              <a:rPr sz="6500" b="1" i="1" spc="-1080" dirty="0">
                <a:solidFill>
                  <a:srgbClr val="2E6417"/>
                </a:solidFill>
                <a:latin typeface="Trebuchet MS"/>
                <a:cs typeface="Trebuchet MS"/>
              </a:rPr>
              <a:t> </a:t>
            </a:r>
            <a:r>
              <a:rPr sz="6500" b="1" i="1" spc="-25" dirty="0">
                <a:solidFill>
                  <a:srgbClr val="2E6417"/>
                </a:solidFill>
                <a:latin typeface="Trebuchet MS"/>
                <a:cs typeface="Trebuchet MS"/>
              </a:rPr>
              <a:t>Seįahtera</a:t>
            </a:r>
            <a:endParaRPr sz="6500">
              <a:latin typeface="Trebuchet MS"/>
              <a:cs typeface="Trebuchet M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B56C1A-8567-D589-C52E-3FAEAE37E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00266"/>
            <a:ext cx="18288635" cy="387350"/>
          </a:xfrm>
          <a:custGeom>
            <a:avLst/>
            <a:gdLst/>
            <a:ahLst/>
            <a:cxnLst/>
            <a:rect l="l" t="t" r="r" b="b"/>
            <a:pathLst>
              <a:path w="18288635" h="387350">
                <a:moveTo>
                  <a:pt x="18288239" y="386732"/>
                </a:moveTo>
                <a:lnTo>
                  <a:pt x="0" y="386732"/>
                </a:lnTo>
                <a:lnTo>
                  <a:pt x="0" y="0"/>
                </a:lnTo>
                <a:lnTo>
                  <a:pt x="18288239" y="0"/>
                </a:lnTo>
                <a:lnTo>
                  <a:pt x="18288239" y="386732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657837"/>
            <a:ext cx="18288000" cy="47625"/>
          </a:xfrm>
          <a:custGeom>
            <a:avLst/>
            <a:gdLst/>
            <a:ahLst/>
            <a:cxnLst/>
            <a:rect l="l" t="t" r="r" b="b"/>
            <a:pathLst>
              <a:path w="18288000" h="47625">
                <a:moveTo>
                  <a:pt x="18287998" y="47624"/>
                </a:moveTo>
                <a:lnTo>
                  <a:pt x="0" y="476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7624"/>
                </a:lnTo>
                <a:close/>
              </a:path>
            </a:pathLst>
          </a:custGeom>
          <a:solidFill>
            <a:srgbClr val="3F7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03580" rIns="0" bIns="0" rtlCol="0">
            <a:spAutoFit/>
          </a:bodyPr>
          <a:lstStyle/>
          <a:p>
            <a:pPr marL="829944" marR="5080" indent="-817880">
              <a:lnSpc>
                <a:spcPct val="74900"/>
              </a:lnSpc>
              <a:spcBef>
                <a:spcPts val="5540"/>
              </a:spcBef>
            </a:pPr>
            <a:r>
              <a:rPr spc="-1985" dirty="0"/>
              <a:t>T</a:t>
            </a:r>
            <a:r>
              <a:rPr spc="-1810" dirty="0"/>
              <a:t>e</a:t>
            </a:r>
            <a:r>
              <a:rPr spc="-1820" dirty="0"/>
              <a:t>r</a:t>
            </a:r>
            <a:r>
              <a:rPr spc="-1939" dirty="0"/>
              <a:t>i</a:t>
            </a:r>
            <a:r>
              <a:rPr spc="-1660" dirty="0"/>
              <a:t>m</a:t>
            </a:r>
            <a:r>
              <a:rPr spc="-610" dirty="0"/>
              <a:t>a</a:t>
            </a:r>
            <a:r>
              <a:rPr spc="-1639" dirty="0"/>
              <a:t> </a:t>
            </a:r>
            <a:r>
              <a:rPr spc="-2360" dirty="0"/>
              <a:t>K</a:t>
            </a:r>
            <a:r>
              <a:rPr spc="-2055" dirty="0"/>
              <a:t>a</a:t>
            </a:r>
            <a:r>
              <a:rPr spc="-2205" dirty="0"/>
              <a:t>s</a:t>
            </a:r>
            <a:r>
              <a:rPr spc="-2295" dirty="0"/>
              <a:t>i</a:t>
            </a:r>
            <a:r>
              <a:rPr spc="-965" dirty="0"/>
              <a:t>h</a:t>
            </a:r>
          </a:p>
        </p:txBody>
      </p:sp>
      <p:sp>
        <p:nvSpPr>
          <p:cNvPr id="5" name="object 5"/>
          <p:cNvSpPr/>
          <p:nvPr/>
        </p:nvSpPr>
        <p:spPr>
          <a:xfrm>
            <a:off x="3002218" y="5441814"/>
            <a:ext cx="1219200" cy="1219835"/>
          </a:xfrm>
          <a:custGeom>
            <a:avLst/>
            <a:gdLst/>
            <a:ahLst/>
            <a:cxnLst/>
            <a:rect l="l" t="t" r="r" b="b"/>
            <a:pathLst>
              <a:path w="1219200" h="1219834">
                <a:moveTo>
                  <a:pt x="639388" y="1219256"/>
                </a:moveTo>
                <a:lnTo>
                  <a:pt x="579869" y="1219256"/>
                </a:lnTo>
                <a:lnTo>
                  <a:pt x="571399" y="1217548"/>
                </a:lnTo>
                <a:lnTo>
                  <a:pt x="564479" y="1212887"/>
                </a:lnTo>
                <a:lnTo>
                  <a:pt x="559811" y="1205967"/>
                </a:lnTo>
                <a:lnTo>
                  <a:pt x="558098" y="1197486"/>
                </a:lnTo>
                <a:lnTo>
                  <a:pt x="558098" y="873384"/>
                </a:lnTo>
                <a:lnTo>
                  <a:pt x="436150" y="1173633"/>
                </a:lnTo>
                <a:lnTo>
                  <a:pt x="431386" y="1180834"/>
                </a:lnTo>
                <a:lnTo>
                  <a:pt x="424466" y="1185488"/>
                </a:lnTo>
                <a:lnTo>
                  <a:pt x="416304" y="1187211"/>
                </a:lnTo>
                <a:lnTo>
                  <a:pt x="407817" y="1185617"/>
                </a:lnTo>
                <a:lnTo>
                  <a:pt x="352663" y="1163219"/>
                </a:lnTo>
                <a:lnTo>
                  <a:pt x="345462" y="1158454"/>
                </a:lnTo>
                <a:lnTo>
                  <a:pt x="340808" y="1151534"/>
                </a:lnTo>
                <a:lnTo>
                  <a:pt x="339085" y="1143373"/>
                </a:lnTo>
                <a:lnTo>
                  <a:pt x="340679" y="1134886"/>
                </a:lnTo>
                <a:lnTo>
                  <a:pt x="466138" y="825963"/>
                </a:lnTo>
                <a:lnTo>
                  <a:pt x="230372" y="1061728"/>
                </a:lnTo>
                <a:lnTo>
                  <a:pt x="223171" y="1066511"/>
                </a:lnTo>
                <a:lnTo>
                  <a:pt x="214982" y="1068105"/>
                </a:lnTo>
                <a:lnTo>
                  <a:pt x="206799" y="1066511"/>
                </a:lnTo>
                <a:lnTo>
                  <a:pt x="199614" y="1061728"/>
                </a:lnTo>
                <a:lnTo>
                  <a:pt x="157500" y="1019614"/>
                </a:lnTo>
                <a:lnTo>
                  <a:pt x="152717" y="1012412"/>
                </a:lnTo>
                <a:lnTo>
                  <a:pt x="151123" y="1004224"/>
                </a:lnTo>
                <a:lnTo>
                  <a:pt x="152717" y="996041"/>
                </a:lnTo>
                <a:lnTo>
                  <a:pt x="157500" y="988855"/>
                </a:lnTo>
                <a:lnTo>
                  <a:pt x="382137" y="764218"/>
                </a:lnTo>
                <a:lnTo>
                  <a:pt x="90591" y="890389"/>
                </a:lnTo>
                <a:lnTo>
                  <a:pt x="82135" y="892182"/>
                </a:lnTo>
                <a:lnTo>
                  <a:pt x="73938" y="890653"/>
                </a:lnTo>
                <a:lnTo>
                  <a:pt x="66913" y="886160"/>
                </a:lnTo>
                <a:lnTo>
                  <a:pt x="61972" y="879062"/>
                </a:lnTo>
                <a:lnTo>
                  <a:pt x="38319" y="824422"/>
                </a:lnTo>
                <a:lnTo>
                  <a:pt x="36526" y="815966"/>
                </a:lnTo>
                <a:lnTo>
                  <a:pt x="38055" y="807769"/>
                </a:lnTo>
                <a:lnTo>
                  <a:pt x="42548" y="800745"/>
                </a:lnTo>
                <a:lnTo>
                  <a:pt x="49646" y="795804"/>
                </a:lnTo>
                <a:lnTo>
                  <a:pt x="360852" y="661101"/>
                </a:lnTo>
                <a:lnTo>
                  <a:pt x="21770" y="661101"/>
                </a:lnTo>
                <a:lnTo>
                  <a:pt x="13301" y="659393"/>
                </a:lnTo>
                <a:lnTo>
                  <a:pt x="6380" y="654731"/>
                </a:lnTo>
                <a:lnTo>
                  <a:pt x="1712" y="647812"/>
                </a:lnTo>
                <a:lnTo>
                  <a:pt x="0" y="639331"/>
                </a:lnTo>
                <a:lnTo>
                  <a:pt x="0" y="579811"/>
                </a:lnTo>
                <a:lnTo>
                  <a:pt x="1708" y="571342"/>
                </a:lnTo>
                <a:lnTo>
                  <a:pt x="6369" y="564422"/>
                </a:lnTo>
                <a:lnTo>
                  <a:pt x="13289" y="559753"/>
                </a:lnTo>
                <a:lnTo>
                  <a:pt x="21770" y="558041"/>
                </a:lnTo>
                <a:lnTo>
                  <a:pt x="345844" y="558041"/>
                </a:lnTo>
                <a:lnTo>
                  <a:pt x="45595" y="436150"/>
                </a:lnTo>
                <a:lnTo>
                  <a:pt x="38394" y="431385"/>
                </a:lnTo>
                <a:lnTo>
                  <a:pt x="33739" y="424465"/>
                </a:lnTo>
                <a:lnTo>
                  <a:pt x="32017" y="416304"/>
                </a:lnTo>
                <a:lnTo>
                  <a:pt x="33611" y="407817"/>
                </a:lnTo>
                <a:lnTo>
                  <a:pt x="56009" y="352663"/>
                </a:lnTo>
                <a:lnTo>
                  <a:pt x="60773" y="345462"/>
                </a:lnTo>
                <a:lnTo>
                  <a:pt x="67693" y="340808"/>
                </a:lnTo>
                <a:lnTo>
                  <a:pt x="75854" y="339085"/>
                </a:lnTo>
                <a:lnTo>
                  <a:pt x="84342" y="340679"/>
                </a:lnTo>
                <a:lnTo>
                  <a:pt x="393265" y="466137"/>
                </a:lnTo>
                <a:lnTo>
                  <a:pt x="157500" y="230372"/>
                </a:lnTo>
                <a:lnTo>
                  <a:pt x="152717" y="223171"/>
                </a:lnTo>
                <a:lnTo>
                  <a:pt x="151123" y="214982"/>
                </a:lnTo>
                <a:lnTo>
                  <a:pt x="152717" y="206799"/>
                </a:lnTo>
                <a:lnTo>
                  <a:pt x="157500" y="199614"/>
                </a:lnTo>
                <a:lnTo>
                  <a:pt x="199585" y="157528"/>
                </a:lnTo>
                <a:lnTo>
                  <a:pt x="206787" y="152745"/>
                </a:lnTo>
                <a:lnTo>
                  <a:pt x="214975" y="151151"/>
                </a:lnTo>
                <a:lnTo>
                  <a:pt x="223158" y="152745"/>
                </a:lnTo>
                <a:lnTo>
                  <a:pt x="230344" y="157528"/>
                </a:lnTo>
                <a:lnTo>
                  <a:pt x="454981" y="382166"/>
                </a:lnTo>
                <a:lnTo>
                  <a:pt x="328810" y="90591"/>
                </a:lnTo>
                <a:lnTo>
                  <a:pt x="327017" y="82135"/>
                </a:lnTo>
                <a:lnTo>
                  <a:pt x="328546" y="73938"/>
                </a:lnTo>
                <a:lnTo>
                  <a:pt x="333039" y="66913"/>
                </a:lnTo>
                <a:lnTo>
                  <a:pt x="340137" y="61972"/>
                </a:lnTo>
                <a:lnTo>
                  <a:pt x="394777" y="38319"/>
                </a:lnTo>
                <a:lnTo>
                  <a:pt x="403233" y="36526"/>
                </a:lnTo>
                <a:lnTo>
                  <a:pt x="411430" y="38055"/>
                </a:lnTo>
                <a:lnTo>
                  <a:pt x="418454" y="42548"/>
                </a:lnTo>
                <a:lnTo>
                  <a:pt x="423395" y="49646"/>
                </a:lnTo>
                <a:lnTo>
                  <a:pt x="558098" y="360852"/>
                </a:lnTo>
                <a:lnTo>
                  <a:pt x="558098" y="21770"/>
                </a:lnTo>
                <a:lnTo>
                  <a:pt x="559806" y="13301"/>
                </a:lnTo>
                <a:lnTo>
                  <a:pt x="564468" y="6380"/>
                </a:lnTo>
                <a:lnTo>
                  <a:pt x="571387" y="1712"/>
                </a:lnTo>
                <a:lnTo>
                  <a:pt x="579868" y="0"/>
                </a:lnTo>
                <a:lnTo>
                  <a:pt x="639388" y="0"/>
                </a:lnTo>
                <a:lnTo>
                  <a:pt x="647857" y="1708"/>
                </a:lnTo>
                <a:lnTo>
                  <a:pt x="654777" y="6369"/>
                </a:lnTo>
                <a:lnTo>
                  <a:pt x="659446" y="13289"/>
                </a:lnTo>
                <a:lnTo>
                  <a:pt x="661158" y="21770"/>
                </a:lnTo>
                <a:lnTo>
                  <a:pt x="661158" y="345844"/>
                </a:lnTo>
                <a:lnTo>
                  <a:pt x="783107" y="45595"/>
                </a:lnTo>
                <a:lnTo>
                  <a:pt x="787871" y="38394"/>
                </a:lnTo>
                <a:lnTo>
                  <a:pt x="794791" y="33739"/>
                </a:lnTo>
                <a:lnTo>
                  <a:pt x="802952" y="32017"/>
                </a:lnTo>
                <a:lnTo>
                  <a:pt x="811439" y="33611"/>
                </a:lnTo>
                <a:lnTo>
                  <a:pt x="866593" y="56009"/>
                </a:lnTo>
                <a:lnTo>
                  <a:pt x="873794" y="60773"/>
                </a:lnTo>
                <a:lnTo>
                  <a:pt x="878448" y="67693"/>
                </a:lnTo>
                <a:lnTo>
                  <a:pt x="880171" y="75854"/>
                </a:lnTo>
                <a:lnTo>
                  <a:pt x="878577" y="84342"/>
                </a:lnTo>
                <a:lnTo>
                  <a:pt x="753119" y="393265"/>
                </a:lnTo>
                <a:lnTo>
                  <a:pt x="988884" y="157500"/>
                </a:lnTo>
                <a:lnTo>
                  <a:pt x="996085" y="152717"/>
                </a:lnTo>
                <a:lnTo>
                  <a:pt x="1004274" y="151123"/>
                </a:lnTo>
                <a:lnTo>
                  <a:pt x="1012457" y="152717"/>
                </a:lnTo>
                <a:lnTo>
                  <a:pt x="1019642" y="157500"/>
                </a:lnTo>
                <a:lnTo>
                  <a:pt x="1061728" y="199585"/>
                </a:lnTo>
                <a:lnTo>
                  <a:pt x="1066511" y="206787"/>
                </a:lnTo>
                <a:lnTo>
                  <a:pt x="1068105" y="214975"/>
                </a:lnTo>
                <a:lnTo>
                  <a:pt x="1066511" y="223158"/>
                </a:lnTo>
                <a:lnTo>
                  <a:pt x="1061728" y="230344"/>
                </a:lnTo>
                <a:lnTo>
                  <a:pt x="837090" y="454981"/>
                </a:lnTo>
                <a:lnTo>
                  <a:pt x="1128665" y="328781"/>
                </a:lnTo>
                <a:lnTo>
                  <a:pt x="1137121" y="326988"/>
                </a:lnTo>
                <a:lnTo>
                  <a:pt x="1145318" y="328517"/>
                </a:lnTo>
                <a:lnTo>
                  <a:pt x="1152343" y="333010"/>
                </a:lnTo>
                <a:lnTo>
                  <a:pt x="1157284" y="340109"/>
                </a:lnTo>
                <a:lnTo>
                  <a:pt x="1180937" y="394749"/>
                </a:lnTo>
                <a:lnTo>
                  <a:pt x="1182730" y="403193"/>
                </a:lnTo>
                <a:lnTo>
                  <a:pt x="1181201" y="411390"/>
                </a:lnTo>
                <a:lnTo>
                  <a:pt x="1176708" y="418422"/>
                </a:lnTo>
                <a:lnTo>
                  <a:pt x="1169610" y="423367"/>
                </a:lnTo>
                <a:lnTo>
                  <a:pt x="858404" y="558070"/>
                </a:lnTo>
                <a:lnTo>
                  <a:pt x="1197515" y="558070"/>
                </a:lnTo>
                <a:lnTo>
                  <a:pt x="1205934" y="559782"/>
                </a:lnTo>
                <a:lnTo>
                  <a:pt x="1212830" y="564450"/>
                </a:lnTo>
                <a:lnTo>
                  <a:pt x="1217488" y="571371"/>
                </a:lnTo>
                <a:lnTo>
                  <a:pt x="1219199" y="579840"/>
                </a:lnTo>
                <a:lnTo>
                  <a:pt x="1219199" y="639359"/>
                </a:lnTo>
                <a:lnTo>
                  <a:pt x="1217491" y="647828"/>
                </a:lnTo>
                <a:lnTo>
                  <a:pt x="1212830" y="654749"/>
                </a:lnTo>
                <a:lnTo>
                  <a:pt x="1205910" y="659417"/>
                </a:lnTo>
                <a:lnTo>
                  <a:pt x="1197429" y="661129"/>
                </a:lnTo>
                <a:lnTo>
                  <a:pt x="873384" y="661129"/>
                </a:lnTo>
                <a:lnTo>
                  <a:pt x="1173633" y="783078"/>
                </a:lnTo>
                <a:lnTo>
                  <a:pt x="1180834" y="787842"/>
                </a:lnTo>
                <a:lnTo>
                  <a:pt x="1185488" y="794762"/>
                </a:lnTo>
                <a:lnTo>
                  <a:pt x="1187211" y="802923"/>
                </a:lnTo>
                <a:lnTo>
                  <a:pt x="1185617" y="811411"/>
                </a:lnTo>
                <a:lnTo>
                  <a:pt x="1163219" y="866564"/>
                </a:lnTo>
                <a:lnTo>
                  <a:pt x="1158454" y="873765"/>
                </a:lnTo>
                <a:lnTo>
                  <a:pt x="1151534" y="878420"/>
                </a:lnTo>
                <a:lnTo>
                  <a:pt x="1143373" y="880142"/>
                </a:lnTo>
                <a:lnTo>
                  <a:pt x="1134886" y="878548"/>
                </a:lnTo>
                <a:lnTo>
                  <a:pt x="825963" y="753090"/>
                </a:lnTo>
                <a:lnTo>
                  <a:pt x="1061728" y="988855"/>
                </a:lnTo>
                <a:lnTo>
                  <a:pt x="1066511" y="996057"/>
                </a:lnTo>
                <a:lnTo>
                  <a:pt x="1068105" y="1004245"/>
                </a:lnTo>
                <a:lnTo>
                  <a:pt x="1066511" y="1012428"/>
                </a:lnTo>
                <a:lnTo>
                  <a:pt x="1061728" y="1019614"/>
                </a:lnTo>
                <a:lnTo>
                  <a:pt x="1019642" y="1061699"/>
                </a:lnTo>
                <a:lnTo>
                  <a:pt x="1012441" y="1066482"/>
                </a:lnTo>
                <a:lnTo>
                  <a:pt x="1004252" y="1068076"/>
                </a:lnTo>
                <a:lnTo>
                  <a:pt x="996069" y="1066482"/>
                </a:lnTo>
                <a:lnTo>
                  <a:pt x="988884" y="1061699"/>
                </a:lnTo>
                <a:lnTo>
                  <a:pt x="764247" y="837062"/>
                </a:lnTo>
                <a:lnTo>
                  <a:pt x="890446" y="1128637"/>
                </a:lnTo>
                <a:lnTo>
                  <a:pt x="892240" y="1137093"/>
                </a:lnTo>
                <a:lnTo>
                  <a:pt x="890710" y="1145289"/>
                </a:lnTo>
                <a:lnTo>
                  <a:pt x="886217" y="1152314"/>
                </a:lnTo>
                <a:lnTo>
                  <a:pt x="879119" y="1157255"/>
                </a:lnTo>
                <a:lnTo>
                  <a:pt x="824479" y="1180909"/>
                </a:lnTo>
                <a:lnTo>
                  <a:pt x="816023" y="1182702"/>
                </a:lnTo>
                <a:lnTo>
                  <a:pt x="807827" y="1181173"/>
                </a:lnTo>
                <a:lnTo>
                  <a:pt x="800802" y="1176680"/>
                </a:lnTo>
                <a:lnTo>
                  <a:pt x="795861" y="1169581"/>
                </a:lnTo>
                <a:lnTo>
                  <a:pt x="661158" y="858376"/>
                </a:lnTo>
                <a:lnTo>
                  <a:pt x="661158" y="1197486"/>
                </a:lnTo>
                <a:lnTo>
                  <a:pt x="659450" y="1205955"/>
                </a:lnTo>
                <a:lnTo>
                  <a:pt x="654788" y="1212876"/>
                </a:lnTo>
                <a:lnTo>
                  <a:pt x="647869" y="1217544"/>
                </a:lnTo>
                <a:lnTo>
                  <a:pt x="639388" y="1219256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69376" y="0"/>
            <a:ext cx="2818765" cy="1786889"/>
          </a:xfrm>
          <a:custGeom>
            <a:avLst/>
            <a:gdLst/>
            <a:ahLst/>
            <a:cxnLst/>
            <a:rect l="l" t="t" r="r" b="b"/>
            <a:pathLst>
              <a:path w="2818765" h="1786889">
                <a:moveTo>
                  <a:pt x="0" y="27639"/>
                </a:moveTo>
                <a:lnTo>
                  <a:pt x="12968" y="0"/>
                </a:lnTo>
                <a:lnTo>
                  <a:pt x="857190" y="0"/>
                </a:lnTo>
                <a:lnTo>
                  <a:pt x="971154" y="45325"/>
                </a:lnTo>
                <a:lnTo>
                  <a:pt x="1200311" y="133220"/>
                </a:lnTo>
                <a:lnTo>
                  <a:pt x="1235314" y="100034"/>
                </a:lnTo>
                <a:lnTo>
                  <a:pt x="1280061" y="61553"/>
                </a:lnTo>
                <a:lnTo>
                  <a:pt x="1314243" y="34683"/>
                </a:lnTo>
                <a:lnTo>
                  <a:pt x="1349990" y="8575"/>
                </a:lnTo>
                <a:lnTo>
                  <a:pt x="2818623" y="0"/>
                </a:lnTo>
                <a:lnTo>
                  <a:pt x="2818623" y="35172"/>
                </a:lnTo>
                <a:lnTo>
                  <a:pt x="2796206" y="32618"/>
                </a:lnTo>
                <a:lnTo>
                  <a:pt x="2744515" y="28238"/>
                </a:lnTo>
                <a:lnTo>
                  <a:pt x="2691650" y="25232"/>
                </a:lnTo>
                <a:lnTo>
                  <a:pt x="2637745" y="23619"/>
                </a:lnTo>
                <a:lnTo>
                  <a:pt x="2582933" y="23416"/>
                </a:lnTo>
                <a:lnTo>
                  <a:pt x="2527346" y="24640"/>
                </a:lnTo>
                <a:lnTo>
                  <a:pt x="2471117" y="27308"/>
                </a:lnTo>
                <a:lnTo>
                  <a:pt x="2414379" y="31437"/>
                </a:lnTo>
                <a:lnTo>
                  <a:pt x="2357368" y="37132"/>
                </a:lnTo>
                <a:lnTo>
                  <a:pt x="2302740" y="43845"/>
                </a:lnTo>
                <a:lnTo>
                  <a:pt x="2248719" y="51804"/>
                </a:lnTo>
                <a:lnTo>
                  <a:pt x="2195390" y="60978"/>
                </a:lnTo>
                <a:lnTo>
                  <a:pt x="2142838" y="71336"/>
                </a:lnTo>
                <a:lnTo>
                  <a:pt x="2091146" y="82845"/>
                </a:lnTo>
                <a:lnTo>
                  <a:pt x="2040399" y="95475"/>
                </a:lnTo>
                <a:lnTo>
                  <a:pt x="1990680" y="109193"/>
                </a:lnTo>
                <a:lnTo>
                  <a:pt x="1942075" y="123968"/>
                </a:lnTo>
                <a:lnTo>
                  <a:pt x="1894667" y="139769"/>
                </a:lnTo>
                <a:lnTo>
                  <a:pt x="1848540" y="156563"/>
                </a:lnTo>
                <a:lnTo>
                  <a:pt x="1803779" y="174319"/>
                </a:lnTo>
                <a:lnTo>
                  <a:pt x="1760467" y="193005"/>
                </a:lnTo>
                <a:lnTo>
                  <a:pt x="1718689" y="212591"/>
                </a:lnTo>
                <a:lnTo>
                  <a:pt x="1678530" y="233043"/>
                </a:lnTo>
                <a:lnTo>
                  <a:pt x="1640072" y="254331"/>
                </a:lnTo>
                <a:lnTo>
                  <a:pt x="1603401" y="276423"/>
                </a:lnTo>
                <a:lnTo>
                  <a:pt x="2296012" y="851723"/>
                </a:lnTo>
                <a:lnTo>
                  <a:pt x="2276621" y="847478"/>
                </a:lnTo>
                <a:lnTo>
                  <a:pt x="2220160" y="834487"/>
                </a:lnTo>
                <a:lnTo>
                  <a:pt x="2162578" y="820620"/>
                </a:lnTo>
                <a:lnTo>
                  <a:pt x="2103873" y="805875"/>
                </a:lnTo>
                <a:lnTo>
                  <a:pt x="2044042" y="790253"/>
                </a:lnTo>
                <a:lnTo>
                  <a:pt x="1983082" y="773753"/>
                </a:lnTo>
                <a:lnTo>
                  <a:pt x="1857762" y="738119"/>
                </a:lnTo>
                <a:lnTo>
                  <a:pt x="1727891" y="698968"/>
                </a:lnTo>
                <a:lnTo>
                  <a:pt x="1593446" y="656299"/>
                </a:lnTo>
                <a:lnTo>
                  <a:pt x="1454404" y="610108"/>
                </a:lnTo>
                <a:lnTo>
                  <a:pt x="1337010" y="569635"/>
                </a:lnTo>
                <a:lnTo>
                  <a:pt x="1323154" y="615319"/>
                </a:lnTo>
                <a:lnTo>
                  <a:pt x="1314916" y="662309"/>
                </a:lnTo>
                <a:lnTo>
                  <a:pt x="1312404" y="708480"/>
                </a:lnTo>
                <a:lnTo>
                  <a:pt x="994598" y="444502"/>
                </a:lnTo>
                <a:lnTo>
                  <a:pt x="767169" y="356019"/>
                </a:lnTo>
                <a:lnTo>
                  <a:pt x="496674" y="245621"/>
                </a:lnTo>
                <a:lnTo>
                  <a:pt x="227032" y="130030"/>
                </a:lnTo>
                <a:lnTo>
                  <a:pt x="32960" y="42925"/>
                </a:lnTo>
                <a:lnTo>
                  <a:pt x="0" y="27639"/>
                </a:lnTo>
                <a:close/>
              </a:path>
              <a:path w="2818765" h="1786889">
                <a:moveTo>
                  <a:pt x="2296012" y="851723"/>
                </a:moveTo>
                <a:lnTo>
                  <a:pt x="1603401" y="276423"/>
                </a:lnTo>
                <a:lnTo>
                  <a:pt x="1701737" y="308876"/>
                </a:lnTo>
                <a:lnTo>
                  <a:pt x="1796310" y="339042"/>
                </a:lnTo>
                <a:lnTo>
                  <a:pt x="1887194" y="366992"/>
                </a:lnTo>
                <a:lnTo>
                  <a:pt x="1974460" y="392798"/>
                </a:lnTo>
                <a:lnTo>
                  <a:pt x="2058177" y="416533"/>
                </a:lnTo>
                <a:lnTo>
                  <a:pt x="2138418" y="438267"/>
                </a:lnTo>
                <a:lnTo>
                  <a:pt x="2215255" y="458073"/>
                </a:lnTo>
                <a:lnTo>
                  <a:pt x="2288757" y="476022"/>
                </a:lnTo>
                <a:lnTo>
                  <a:pt x="2358996" y="492186"/>
                </a:lnTo>
                <a:lnTo>
                  <a:pt x="2426044" y="506637"/>
                </a:lnTo>
                <a:lnTo>
                  <a:pt x="2489972" y="519446"/>
                </a:lnTo>
                <a:lnTo>
                  <a:pt x="2550850" y="530686"/>
                </a:lnTo>
                <a:lnTo>
                  <a:pt x="2608751" y="540428"/>
                </a:lnTo>
                <a:lnTo>
                  <a:pt x="2663745" y="548744"/>
                </a:lnTo>
                <a:lnTo>
                  <a:pt x="2715903" y="555706"/>
                </a:lnTo>
                <a:lnTo>
                  <a:pt x="2765297" y="561384"/>
                </a:lnTo>
                <a:lnTo>
                  <a:pt x="2811998" y="565853"/>
                </a:lnTo>
                <a:lnTo>
                  <a:pt x="2818623" y="566353"/>
                </a:lnTo>
                <a:lnTo>
                  <a:pt x="2818623" y="932187"/>
                </a:lnTo>
                <a:lnTo>
                  <a:pt x="2780240" y="929265"/>
                </a:lnTo>
                <a:lnTo>
                  <a:pt x="2734825" y="925018"/>
                </a:lnTo>
                <a:lnTo>
                  <a:pt x="2688319" y="919898"/>
                </a:lnTo>
                <a:lnTo>
                  <a:pt x="2640718" y="913905"/>
                </a:lnTo>
                <a:lnTo>
                  <a:pt x="2592019" y="907039"/>
                </a:lnTo>
                <a:lnTo>
                  <a:pt x="2542221" y="899299"/>
                </a:lnTo>
                <a:lnTo>
                  <a:pt x="2491319" y="890685"/>
                </a:lnTo>
                <a:lnTo>
                  <a:pt x="2439311" y="881196"/>
                </a:lnTo>
                <a:lnTo>
                  <a:pt x="2386194" y="870832"/>
                </a:lnTo>
                <a:lnTo>
                  <a:pt x="2331965" y="859593"/>
                </a:lnTo>
                <a:lnTo>
                  <a:pt x="2296012" y="851723"/>
                </a:lnTo>
                <a:close/>
              </a:path>
              <a:path w="2818765" h="1786889">
                <a:moveTo>
                  <a:pt x="2271519" y="1784044"/>
                </a:moveTo>
                <a:lnTo>
                  <a:pt x="1571653" y="1202717"/>
                </a:lnTo>
                <a:lnTo>
                  <a:pt x="1611509" y="1232188"/>
                </a:lnTo>
                <a:lnTo>
                  <a:pt x="1653240" y="1259137"/>
                </a:lnTo>
                <a:lnTo>
                  <a:pt x="1696700" y="1283658"/>
                </a:lnTo>
                <a:lnTo>
                  <a:pt x="1741738" y="1305841"/>
                </a:lnTo>
                <a:lnTo>
                  <a:pt x="1788207" y="1325778"/>
                </a:lnTo>
                <a:lnTo>
                  <a:pt x="1835958" y="1343562"/>
                </a:lnTo>
                <a:lnTo>
                  <a:pt x="1884841" y="1359284"/>
                </a:lnTo>
                <a:lnTo>
                  <a:pt x="1934709" y="1373037"/>
                </a:lnTo>
                <a:lnTo>
                  <a:pt x="1985412" y="1384911"/>
                </a:lnTo>
                <a:lnTo>
                  <a:pt x="2036802" y="1394999"/>
                </a:lnTo>
                <a:lnTo>
                  <a:pt x="2088731" y="1403393"/>
                </a:lnTo>
                <a:lnTo>
                  <a:pt x="2141049" y="1410184"/>
                </a:lnTo>
                <a:lnTo>
                  <a:pt x="2193609" y="1415465"/>
                </a:lnTo>
                <a:lnTo>
                  <a:pt x="2246260" y="1419328"/>
                </a:lnTo>
                <a:lnTo>
                  <a:pt x="2298856" y="1421863"/>
                </a:lnTo>
                <a:lnTo>
                  <a:pt x="2351246" y="1423164"/>
                </a:lnTo>
                <a:lnTo>
                  <a:pt x="2403283" y="1423322"/>
                </a:lnTo>
                <a:lnTo>
                  <a:pt x="2454818" y="1422429"/>
                </a:lnTo>
                <a:lnTo>
                  <a:pt x="2505701" y="1420576"/>
                </a:lnTo>
                <a:lnTo>
                  <a:pt x="2555785" y="1417856"/>
                </a:lnTo>
                <a:lnTo>
                  <a:pt x="2604921" y="1414360"/>
                </a:lnTo>
                <a:lnTo>
                  <a:pt x="2652960" y="1410181"/>
                </a:lnTo>
                <a:lnTo>
                  <a:pt x="2699754" y="1405410"/>
                </a:lnTo>
                <a:lnTo>
                  <a:pt x="2745153" y="1400140"/>
                </a:lnTo>
                <a:lnTo>
                  <a:pt x="2789009" y="1394461"/>
                </a:lnTo>
                <a:lnTo>
                  <a:pt x="2818623" y="1390250"/>
                </a:lnTo>
                <a:lnTo>
                  <a:pt x="2818623" y="1757573"/>
                </a:lnTo>
                <a:lnTo>
                  <a:pt x="2721553" y="1768995"/>
                </a:lnTo>
                <a:lnTo>
                  <a:pt x="2650519" y="1775571"/>
                </a:lnTo>
                <a:lnTo>
                  <a:pt x="2577008" y="1780831"/>
                </a:lnTo>
                <a:lnTo>
                  <a:pt x="2501375" y="1784534"/>
                </a:lnTo>
                <a:lnTo>
                  <a:pt x="2423976" y="1786439"/>
                </a:lnTo>
                <a:lnTo>
                  <a:pt x="2345163" y="1786306"/>
                </a:lnTo>
                <a:lnTo>
                  <a:pt x="2286439" y="1784765"/>
                </a:lnTo>
                <a:lnTo>
                  <a:pt x="2271519" y="1784044"/>
                </a:lnTo>
                <a:close/>
              </a:path>
              <a:path w="2818765" h="1786889">
                <a:moveTo>
                  <a:pt x="1324193" y="1471635"/>
                </a:moveTo>
                <a:lnTo>
                  <a:pt x="1285165" y="1437669"/>
                </a:lnTo>
                <a:lnTo>
                  <a:pt x="1248086" y="1401958"/>
                </a:lnTo>
                <a:lnTo>
                  <a:pt x="1212922" y="1364564"/>
                </a:lnTo>
                <a:lnTo>
                  <a:pt x="1179681" y="1325491"/>
                </a:lnTo>
                <a:lnTo>
                  <a:pt x="1148375" y="1284748"/>
                </a:lnTo>
                <a:lnTo>
                  <a:pt x="1119011" y="1242342"/>
                </a:lnTo>
                <a:lnTo>
                  <a:pt x="1091600" y="1198279"/>
                </a:lnTo>
                <a:lnTo>
                  <a:pt x="1066151" y="1152567"/>
                </a:lnTo>
                <a:lnTo>
                  <a:pt x="1042674" y="1105213"/>
                </a:lnTo>
                <a:lnTo>
                  <a:pt x="1021177" y="1056223"/>
                </a:lnTo>
                <a:lnTo>
                  <a:pt x="1002212" y="1006655"/>
                </a:lnTo>
                <a:lnTo>
                  <a:pt x="986097" y="957375"/>
                </a:lnTo>
                <a:lnTo>
                  <a:pt x="972823" y="908420"/>
                </a:lnTo>
                <a:lnTo>
                  <a:pt x="962382" y="859825"/>
                </a:lnTo>
                <a:lnTo>
                  <a:pt x="954766" y="811625"/>
                </a:lnTo>
                <a:lnTo>
                  <a:pt x="949968" y="763855"/>
                </a:lnTo>
                <a:lnTo>
                  <a:pt x="947978" y="716552"/>
                </a:lnTo>
                <a:lnTo>
                  <a:pt x="948800" y="669632"/>
                </a:lnTo>
                <a:lnTo>
                  <a:pt x="952397" y="623485"/>
                </a:lnTo>
                <a:lnTo>
                  <a:pt x="958789" y="577793"/>
                </a:lnTo>
                <a:lnTo>
                  <a:pt x="967958" y="532707"/>
                </a:lnTo>
                <a:lnTo>
                  <a:pt x="979897" y="488265"/>
                </a:lnTo>
                <a:lnTo>
                  <a:pt x="994598" y="444502"/>
                </a:lnTo>
                <a:lnTo>
                  <a:pt x="1312404" y="708480"/>
                </a:lnTo>
                <a:lnTo>
                  <a:pt x="1312287" y="710640"/>
                </a:lnTo>
                <a:lnTo>
                  <a:pt x="1315258" y="760350"/>
                </a:lnTo>
                <a:lnTo>
                  <a:pt x="1323821" y="811474"/>
                </a:lnTo>
                <a:lnTo>
                  <a:pt x="1337967" y="864050"/>
                </a:lnTo>
                <a:lnTo>
                  <a:pt x="1357686" y="918114"/>
                </a:lnTo>
                <a:lnTo>
                  <a:pt x="1380245" y="967805"/>
                </a:lnTo>
                <a:lnTo>
                  <a:pt x="1405722" y="1014331"/>
                </a:lnTo>
                <a:lnTo>
                  <a:pt x="1433966" y="1057786"/>
                </a:lnTo>
                <a:lnTo>
                  <a:pt x="1464830" y="1098260"/>
                </a:lnTo>
                <a:lnTo>
                  <a:pt x="1498165" y="1135845"/>
                </a:lnTo>
                <a:lnTo>
                  <a:pt x="1533822" y="1170633"/>
                </a:lnTo>
                <a:lnTo>
                  <a:pt x="1571653" y="1202717"/>
                </a:lnTo>
                <a:lnTo>
                  <a:pt x="2271519" y="1784044"/>
                </a:lnTo>
                <a:lnTo>
                  <a:pt x="2228838" y="1781981"/>
                </a:lnTo>
                <a:lnTo>
                  <a:pt x="2172367" y="1777958"/>
                </a:lnTo>
                <a:lnTo>
                  <a:pt x="2117034" y="1772702"/>
                </a:lnTo>
                <a:lnTo>
                  <a:pt x="2062846" y="1766215"/>
                </a:lnTo>
                <a:lnTo>
                  <a:pt x="2009810" y="1758502"/>
                </a:lnTo>
                <a:lnTo>
                  <a:pt x="1957935" y="1749567"/>
                </a:lnTo>
                <a:lnTo>
                  <a:pt x="1907227" y="1739414"/>
                </a:lnTo>
                <a:lnTo>
                  <a:pt x="1857695" y="1728047"/>
                </a:lnTo>
                <a:lnTo>
                  <a:pt x="1809345" y="1715470"/>
                </a:lnTo>
                <a:lnTo>
                  <a:pt x="1762186" y="1701688"/>
                </a:lnTo>
                <a:lnTo>
                  <a:pt x="1716225" y="1686704"/>
                </a:lnTo>
                <a:lnTo>
                  <a:pt x="1671469" y="1670523"/>
                </a:lnTo>
                <a:lnTo>
                  <a:pt x="1627926" y="1653149"/>
                </a:lnTo>
                <a:lnTo>
                  <a:pt x="1585603" y="1634585"/>
                </a:lnTo>
                <a:lnTo>
                  <a:pt x="1544508" y="1614837"/>
                </a:lnTo>
                <a:lnTo>
                  <a:pt x="1504649" y="1593907"/>
                </a:lnTo>
                <a:lnTo>
                  <a:pt x="1466033" y="1571800"/>
                </a:lnTo>
                <a:lnTo>
                  <a:pt x="1428668" y="1548521"/>
                </a:lnTo>
                <a:lnTo>
                  <a:pt x="1392560" y="1524073"/>
                </a:lnTo>
                <a:lnTo>
                  <a:pt x="1357719" y="1498460"/>
                </a:lnTo>
                <a:lnTo>
                  <a:pt x="1324193" y="1471635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094347" y="5803585"/>
            <a:ext cx="882015" cy="704850"/>
          </a:xfrm>
          <a:custGeom>
            <a:avLst/>
            <a:gdLst/>
            <a:ahLst/>
            <a:cxnLst/>
            <a:rect l="l" t="t" r="r" b="b"/>
            <a:pathLst>
              <a:path w="882015" h="704850">
                <a:moveTo>
                  <a:pt x="4674" y="704834"/>
                </a:moveTo>
                <a:lnTo>
                  <a:pt x="4233" y="656448"/>
                </a:lnTo>
                <a:lnTo>
                  <a:pt x="3834" y="608062"/>
                </a:lnTo>
                <a:lnTo>
                  <a:pt x="3476" y="559675"/>
                </a:lnTo>
                <a:lnTo>
                  <a:pt x="3160" y="511289"/>
                </a:lnTo>
                <a:lnTo>
                  <a:pt x="2886" y="462902"/>
                </a:lnTo>
                <a:lnTo>
                  <a:pt x="2653" y="414514"/>
                </a:lnTo>
                <a:lnTo>
                  <a:pt x="2462" y="366126"/>
                </a:lnTo>
                <a:lnTo>
                  <a:pt x="2313" y="317738"/>
                </a:lnTo>
                <a:lnTo>
                  <a:pt x="2206" y="269349"/>
                </a:lnTo>
                <a:lnTo>
                  <a:pt x="647" y="96148"/>
                </a:lnTo>
                <a:lnTo>
                  <a:pt x="290" y="72605"/>
                </a:lnTo>
                <a:lnTo>
                  <a:pt x="0" y="48220"/>
                </a:lnTo>
                <a:lnTo>
                  <a:pt x="722" y="24003"/>
                </a:lnTo>
                <a:lnTo>
                  <a:pt x="3402" y="961"/>
                </a:lnTo>
                <a:lnTo>
                  <a:pt x="11280" y="14341"/>
                </a:lnTo>
                <a:lnTo>
                  <a:pt x="18732" y="28579"/>
                </a:lnTo>
                <a:lnTo>
                  <a:pt x="25951" y="43101"/>
                </a:lnTo>
                <a:lnTo>
                  <a:pt x="33132" y="57330"/>
                </a:lnTo>
                <a:lnTo>
                  <a:pt x="91331" y="169026"/>
                </a:lnTo>
                <a:lnTo>
                  <a:pt x="279525" y="528676"/>
                </a:lnTo>
                <a:lnTo>
                  <a:pt x="293599" y="477818"/>
                </a:lnTo>
                <a:lnTo>
                  <a:pt x="308533" y="427268"/>
                </a:lnTo>
                <a:lnTo>
                  <a:pt x="324053" y="376986"/>
                </a:lnTo>
                <a:lnTo>
                  <a:pt x="339885" y="326928"/>
                </a:lnTo>
                <a:lnTo>
                  <a:pt x="355754" y="277054"/>
                </a:lnTo>
                <a:lnTo>
                  <a:pt x="370270" y="231046"/>
                </a:lnTo>
                <a:lnTo>
                  <a:pt x="384668" y="184970"/>
                </a:lnTo>
                <a:lnTo>
                  <a:pt x="398948" y="138828"/>
                </a:lnTo>
                <a:lnTo>
                  <a:pt x="413111" y="92619"/>
                </a:lnTo>
                <a:lnTo>
                  <a:pt x="427156" y="46343"/>
                </a:lnTo>
                <a:lnTo>
                  <a:pt x="441084" y="0"/>
                </a:lnTo>
                <a:lnTo>
                  <a:pt x="448218" y="19412"/>
                </a:lnTo>
                <a:lnTo>
                  <a:pt x="454676" y="39430"/>
                </a:lnTo>
                <a:lnTo>
                  <a:pt x="466848" y="79808"/>
                </a:lnTo>
                <a:lnTo>
                  <a:pt x="509604" y="218577"/>
                </a:lnTo>
                <a:lnTo>
                  <a:pt x="525278" y="268693"/>
                </a:lnTo>
                <a:lnTo>
                  <a:pt x="541253" y="318900"/>
                </a:lnTo>
                <a:lnTo>
                  <a:pt x="557213" y="369237"/>
                </a:lnTo>
                <a:lnTo>
                  <a:pt x="572840" y="419743"/>
                </a:lnTo>
                <a:lnTo>
                  <a:pt x="587816" y="470458"/>
                </a:lnTo>
                <a:lnTo>
                  <a:pt x="601823" y="521421"/>
                </a:lnTo>
                <a:lnTo>
                  <a:pt x="778903" y="198000"/>
                </a:lnTo>
                <a:lnTo>
                  <a:pt x="881851" y="9615"/>
                </a:lnTo>
                <a:lnTo>
                  <a:pt x="880565" y="701336"/>
                </a:lnTo>
                <a:lnTo>
                  <a:pt x="4674" y="704834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8700" y="9097746"/>
            <a:ext cx="636270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119" y="0"/>
                </a:lnTo>
              </a:path>
            </a:pathLst>
          </a:custGeom>
          <a:ln w="17068">
            <a:solidFill>
              <a:srgbClr val="11174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44587" y="9097746"/>
            <a:ext cx="1109980" cy="0"/>
          </a:xfrm>
          <a:custGeom>
            <a:avLst/>
            <a:gdLst/>
            <a:ahLst/>
            <a:cxnLst/>
            <a:rect l="l" t="t" r="r" b="b"/>
            <a:pathLst>
              <a:path w="1109980">
                <a:moveTo>
                  <a:pt x="0" y="0"/>
                </a:moveTo>
                <a:lnTo>
                  <a:pt x="1109779" y="0"/>
                </a:lnTo>
              </a:path>
            </a:pathLst>
          </a:custGeom>
          <a:ln w="17068">
            <a:solidFill>
              <a:srgbClr val="11174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63100" y="9097746"/>
            <a:ext cx="1031240" cy="0"/>
          </a:xfrm>
          <a:custGeom>
            <a:avLst/>
            <a:gdLst/>
            <a:ahLst/>
            <a:cxnLst/>
            <a:rect l="l" t="t" r="r" b="b"/>
            <a:pathLst>
              <a:path w="1031240">
                <a:moveTo>
                  <a:pt x="0" y="0"/>
                </a:moveTo>
                <a:lnTo>
                  <a:pt x="1030836" y="0"/>
                </a:lnTo>
              </a:path>
            </a:pathLst>
          </a:custGeom>
          <a:ln w="17068">
            <a:solidFill>
              <a:srgbClr val="11174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71182" y="9097746"/>
            <a:ext cx="1031240" cy="0"/>
          </a:xfrm>
          <a:custGeom>
            <a:avLst/>
            <a:gdLst/>
            <a:ahLst/>
            <a:cxnLst/>
            <a:rect l="l" t="t" r="r" b="b"/>
            <a:pathLst>
              <a:path w="1031240">
                <a:moveTo>
                  <a:pt x="0" y="0"/>
                </a:moveTo>
                <a:lnTo>
                  <a:pt x="1030836" y="0"/>
                </a:lnTo>
              </a:path>
            </a:pathLst>
          </a:custGeom>
          <a:ln w="17068">
            <a:solidFill>
              <a:srgbClr val="11174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16000" y="8451214"/>
            <a:ext cx="1314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5" dirty="0">
                <a:solidFill>
                  <a:srgbClr val="121850"/>
                </a:solidFill>
                <a:latin typeface="Tahoma"/>
                <a:cs typeface="Tahoma"/>
              </a:rPr>
              <a:t>Website</a:t>
            </a:r>
            <a:r>
              <a:rPr sz="2400" b="1" spc="-25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b="1" spc="-340" dirty="0">
                <a:solidFill>
                  <a:srgbClr val="121850"/>
                </a:solidFill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50400" y="8451214"/>
            <a:ext cx="2275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0" dirty="0">
                <a:solidFill>
                  <a:srgbClr val="121850"/>
                </a:solidFill>
                <a:latin typeface="Tahoma"/>
                <a:cs typeface="Tahoma"/>
              </a:rPr>
              <a:t>Phone</a:t>
            </a:r>
            <a:r>
              <a:rPr sz="2400" b="1" spc="-28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b="1" spc="-95" dirty="0">
                <a:solidFill>
                  <a:srgbClr val="121850"/>
                </a:solidFill>
                <a:latin typeface="Tahoma"/>
                <a:cs typeface="Tahoma"/>
              </a:rPr>
              <a:t>Number</a:t>
            </a:r>
            <a:r>
              <a:rPr sz="2400" b="1" spc="-27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b="1" spc="-340" dirty="0">
                <a:solidFill>
                  <a:srgbClr val="121850"/>
                </a:solidFill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58482" y="8451214"/>
            <a:ext cx="19361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90" dirty="0">
                <a:solidFill>
                  <a:srgbClr val="121850"/>
                </a:solidFill>
                <a:latin typeface="Tahoma"/>
                <a:cs typeface="Tahoma"/>
              </a:rPr>
              <a:t>Social</a:t>
            </a:r>
            <a:r>
              <a:rPr sz="2400" b="1" spc="-27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b="1" spc="-80" dirty="0">
                <a:solidFill>
                  <a:srgbClr val="121850"/>
                </a:solidFill>
                <a:latin typeface="Tahoma"/>
                <a:cs typeface="Tahoma"/>
              </a:rPr>
              <a:t>Media</a:t>
            </a:r>
            <a:r>
              <a:rPr sz="2400" b="1" spc="-26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b="1" spc="-340" dirty="0">
                <a:solidFill>
                  <a:srgbClr val="121850"/>
                </a:solidFill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829191" y="8451214"/>
            <a:ext cx="2153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5" dirty="0">
                <a:solidFill>
                  <a:srgbClr val="121850"/>
                </a:solidFill>
                <a:latin typeface="Tahoma"/>
                <a:cs typeface="Tahoma"/>
              </a:rPr>
              <a:t>Email</a:t>
            </a:r>
            <a:r>
              <a:rPr sz="2400" b="1" spc="-27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121850"/>
                </a:solidFill>
                <a:latin typeface="Tahoma"/>
                <a:cs typeface="Tahoma"/>
              </a:rPr>
              <a:t>Address</a:t>
            </a:r>
            <a:r>
              <a:rPr sz="2400" b="1" spc="-27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b="1" spc="-340" dirty="0">
                <a:solidFill>
                  <a:srgbClr val="121850"/>
                </a:solidFill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57E957-AD3C-CC49-0D10-9D4511B13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79844" y="291371"/>
            <a:ext cx="7708265" cy="9704705"/>
            <a:chOff x="10579844" y="291371"/>
            <a:chExt cx="7708265" cy="9704705"/>
          </a:xfrm>
        </p:grpSpPr>
        <p:sp>
          <p:nvSpPr>
            <p:cNvPr id="3" name="object 3"/>
            <p:cNvSpPr/>
            <p:nvPr/>
          </p:nvSpPr>
          <p:spPr>
            <a:xfrm>
              <a:off x="12363425" y="291371"/>
              <a:ext cx="5925185" cy="9704705"/>
            </a:xfrm>
            <a:custGeom>
              <a:avLst/>
              <a:gdLst/>
              <a:ahLst/>
              <a:cxnLst/>
              <a:rect l="l" t="t" r="r" b="b"/>
              <a:pathLst>
                <a:path w="5925184" h="9704705">
                  <a:moveTo>
                    <a:pt x="5924575" y="9704257"/>
                  </a:moveTo>
                  <a:lnTo>
                    <a:pt x="952500" y="9704257"/>
                  </a:lnTo>
                  <a:lnTo>
                    <a:pt x="904961" y="9703091"/>
                  </a:lnTo>
                  <a:lnTo>
                    <a:pt x="858025" y="9699631"/>
                  </a:lnTo>
                  <a:lnTo>
                    <a:pt x="811747" y="9693930"/>
                  </a:lnTo>
                  <a:lnTo>
                    <a:pt x="766181" y="9686043"/>
                  </a:lnTo>
                  <a:lnTo>
                    <a:pt x="721382" y="9676024"/>
                  </a:lnTo>
                  <a:lnTo>
                    <a:pt x="677405" y="9663929"/>
                  </a:lnTo>
                  <a:lnTo>
                    <a:pt x="634304" y="9649812"/>
                  </a:lnTo>
                  <a:lnTo>
                    <a:pt x="592134" y="9633727"/>
                  </a:lnTo>
                  <a:lnTo>
                    <a:pt x="550950" y="9615729"/>
                  </a:lnTo>
                  <a:lnTo>
                    <a:pt x="510805" y="9595873"/>
                  </a:lnTo>
                  <a:lnTo>
                    <a:pt x="471755" y="9574213"/>
                  </a:lnTo>
                  <a:lnTo>
                    <a:pt x="433853" y="9550804"/>
                  </a:lnTo>
                  <a:lnTo>
                    <a:pt x="397156" y="9525699"/>
                  </a:lnTo>
                  <a:lnTo>
                    <a:pt x="361716" y="9498955"/>
                  </a:lnTo>
                  <a:lnTo>
                    <a:pt x="327590" y="9470625"/>
                  </a:lnTo>
                  <a:lnTo>
                    <a:pt x="294830" y="9440764"/>
                  </a:lnTo>
                  <a:lnTo>
                    <a:pt x="263493" y="9409427"/>
                  </a:lnTo>
                  <a:lnTo>
                    <a:pt x="233632" y="9376667"/>
                  </a:lnTo>
                  <a:lnTo>
                    <a:pt x="205302" y="9342541"/>
                  </a:lnTo>
                  <a:lnTo>
                    <a:pt x="178557" y="9307101"/>
                  </a:lnTo>
                  <a:lnTo>
                    <a:pt x="153453" y="9270404"/>
                  </a:lnTo>
                  <a:lnTo>
                    <a:pt x="130044" y="9232502"/>
                  </a:lnTo>
                  <a:lnTo>
                    <a:pt x="108383" y="9193452"/>
                  </a:lnTo>
                  <a:lnTo>
                    <a:pt x="88527" y="9153307"/>
                  </a:lnTo>
                  <a:lnTo>
                    <a:pt x="70529" y="9112123"/>
                  </a:lnTo>
                  <a:lnTo>
                    <a:pt x="54445" y="9069953"/>
                  </a:lnTo>
                  <a:lnTo>
                    <a:pt x="40327" y="9026852"/>
                  </a:lnTo>
                  <a:lnTo>
                    <a:pt x="28232" y="8982875"/>
                  </a:lnTo>
                  <a:lnTo>
                    <a:pt x="18214" y="8938077"/>
                  </a:lnTo>
                  <a:lnTo>
                    <a:pt x="10327" y="8892511"/>
                  </a:lnTo>
                  <a:lnTo>
                    <a:pt x="4626" y="8846233"/>
                  </a:lnTo>
                  <a:lnTo>
                    <a:pt x="1165" y="8799297"/>
                  </a:lnTo>
                  <a:lnTo>
                    <a:pt x="0" y="8751758"/>
                  </a:lnTo>
                  <a:lnTo>
                    <a:pt x="0" y="952500"/>
                  </a:lnTo>
                  <a:lnTo>
                    <a:pt x="1165" y="904960"/>
                  </a:lnTo>
                  <a:lnTo>
                    <a:pt x="4626" y="858024"/>
                  </a:lnTo>
                  <a:lnTo>
                    <a:pt x="10327" y="811746"/>
                  </a:lnTo>
                  <a:lnTo>
                    <a:pt x="18214" y="766180"/>
                  </a:lnTo>
                  <a:lnTo>
                    <a:pt x="28232" y="721382"/>
                  </a:lnTo>
                  <a:lnTo>
                    <a:pt x="40327" y="677405"/>
                  </a:lnTo>
                  <a:lnTo>
                    <a:pt x="54445" y="634304"/>
                  </a:lnTo>
                  <a:lnTo>
                    <a:pt x="70529" y="592134"/>
                  </a:lnTo>
                  <a:lnTo>
                    <a:pt x="88527" y="550950"/>
                  </a:lnTo>
                  <a:lnTo>
                    <a:pt x="108383" y="510805"/>
                  </a:lnTo>
                  <a:lnTo>
                    <a:pt x="130044" y="471755"/>
                  </a:lnTo>
                  <a:lnTo>
                    <a:pt x="153453" y="433853"/>
                  </a:lnTo>
                  <a:lnTo>
                    <a:pt x="178557" y="397156"/>
                  </a:lnTo>
                  <a:lnTo>
                    <a:pt x="205302" y="361716"/>
                  </a:lnTo>
                  <a:lnTo>
                    <a:pt x="233632" y="327590"/>
                  </a:lnTo>
                  <a:lnTo>
                    <a:pt x="263493" y="294830"/>
                  </a:lnTo>
                  <a:lnTo>
                    <a:pt x="294830" y="263493"/>
                  </a:lnTo>
                  <a:lnTo>
                    <a:pt x="327590" y="233632"/>
                  </a:lnTo>
                  <a:lnTo>
                    <a:pt x="361716" y="205302"/>
                  </a:lnTo>
                  <a:lnTo>
                    <a:pt x="397156" y="178557"/>
                  </a:lnTo>
                  <a:lnTo>
                    <a:pt x="433853" y="153453"/>
                  </a:lnTo>
                  <a:lnTo>
                    <a:pt x="471755" y="130044"/>
                  </a:lnTo>
                  <a:lnTo>
                    <a:pt x="510805" y="108384"/>
                  </a:lnTo>
                  <a:lnTo>
                    <a:pt x="550950" y="88527"/>
                  </a:lnTo>
                  <a:lnTo>
                    <a:pt x="592134" y="70529"/>
                  </a:lnTo>
                  <a:lnTo>
                    <a:pt x="634304" y="54445"/>
                  </a:lnTo>
                  <a:lnTo>
                    <a:pt x="677405" y="40327"/>
                  </a:lnTo>
                  <a:lnTo>
                    <a:pt x="721382" y="28232"/>
                  </a:lnTo>
                  <a:lnTo>
                    <a:pt x="766181" y="18214"/>
                  </a:lnTo>
                  <a:lnTo>
                    <a:pt x="811747" y="10327"/>
                  </a:lnTo>
                  <a:lnTo>
                    <a:pt x="858025" y="4626"/>
                  </a:lnTo>
                  <a:lnTo>
                    <a:pt x="904961" y="1165"/>
                  </a:lnTo>
                  <a:lnTo>
                    <a:pt x="952500" y="0"/>
                  </a:lnTo>
                  <a:lnTo>
                    <a:pt x="5924575" y="0"/>
                  </a:lnTo>
                  <a:lnTo>
                    <a:pt x="5924575" y="9704257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5539" y="755628"/>
              <a:ext cx="7275595" cy="87757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665539" y="755661"/>
              <a:ext cx="7273290" cy="8772525"/>
            </a:xfrm>
            <a:custGeom>
              <a:avLst/>
              <a:gdLst/>
              <a:ahLst/>
              <a:cxnLst/>
              <a:rect l="l" t="t" r="r" b="b"/>
              <a:pathLst>
                <a:path w="7273290" h="8772525">
                  <a:moveTo>
                    <a:pt x="952143" y="0"/>
                  </a:moveTo>
                  <a:lnTo>
                    <a:pt x="6320728" y="0"/>
                  </a:lnTo>
                  <a:lnTo>
                    <a:pt x="6368250" y="1165"/>
                  </a:lnTo>
                  <a:lnTo>
                    <a:pt x="6415168" y="4624"/>
                  </a:lnTo>
                  <a:lnTo>
                    <a:pt x="6461429" y="10323"/>
                  </a:lnTo>
                  <a:lnTo>
                    <a:pt x="6506978" y="18207"/>
                  </a:lnTo>
                  <a:lnTo>
                    <a:pt x="6551760" y="28222"/>
                  </a:lnTo>
                  <a:lnTo>
                    <a:pt x="6595720" y="40312"/>
                  </a:lnTo>
                  <a:lnTo>
                    <a:pt x="6638805" y="54424"/>
                  </a:lnTo>
                  <a:lnTo>
                    <a:pt x="6680959" y="70503"/>
                  </a:lnTo>
                  <a:lnTo>
                    <a:pt x="6722128" y="88494"/>
                  </a:lnTo>
                  <a:lnTo>
                    <a:pt x="6762258" y="108343"/>
                  </a:lnTo>
                  <a:lnTo>
                    <a:pt x="6801293" y="129995"/>
                  </a:lnTo>
                  <a:lnTo>
                    <a:pt x="6839180" y="153396"/>
                  </a:lnTo>
                  <a:lnTo>
                    <a:pt x="6875864" y="178491"/>
                  </a:lnTo>
                  <a:lnTo>
                    <a:pt x="6911290" y="205225"/>
                  </a:lnTo>
                  <a:lnTo>
                    <a:pt x="6945404" y="233544"/>
                  </a:lnTo>
                  <a:lnTo>
                    <a:pt x="6978151" y="263394"/>
                  </a:lnTo>
                  <a:lnTo>
                    <a:pt x="7009477" y="294720"/>
                  </a:lnTo>
                  <a:lnTo>
                    <a:pt x="7039327" y="327467"/>
                  </a:lnTo>
                  <a:lnTo>
                    <a:pt x="7067646" y="361581"/>
                  </a:lnTo>
                  <a:lnTo>
                    <a:pt x="7094380" y="397007"/>
                  </a:lnTo>
                  <a:lnTo>
                    <a:pt x="7119475" y="433691"/>
                  </a:lnTo>
                  <a:lnTo>
                    <a:pt x="7142876" y="471578"/>
                  </a:lnTo>
                  <a:lnTo>
                    <a:pt x="7164528" y="510614"/>
                  </a:lnTo>
                  <a:lnTo>
                    <a:pt x="7184377" y="550743"/>
                  </a:lnTo>
                  <a:lnTo>
                    <a:pt x="7202368" y="591913"/>
                  </a:lnTo>
                  <a:lnTo>
                    <a:pt x="7218446" y="634067"/>
                  </a:lnTo>
                  <a:lnTo>
                    <a:pt x="7232558" y="677151"/>
                  </a:lnTo>
                  <a:lnTo>
                    <a:pt x="7244649" y="721112"/>
                  </a:lnTo>
                  <a:lnTo>
                    <a:pt x="7254663" y="765894"/>
                  </a:lnTo>
                  <a:lnTo>
                    <a:pt x="7262547" y="811442"/>
                  </a:lnTo>
                  <a:lnTo>
                    <a:pt x="7268246" y="857703"/>
                  </a:lnTo>
                  <a:lnTo>
                    <a:pt x="7271706" y="904621"/>
                  </a:lnTo>
                  <a:lnTo>
                    <a:pt x="7272871" y="952143"/>
                  </a:lnTo>
                  <a:lnTo>
                    <a:pt x="7272871" y="7820314"/>
                  </a:lnTo>
                  <a:lnTo>
                    <a:pt x="7271706" y="7867835"/>
                  </a:lnTo>
                  <a:lnTo>
                    <a:pt x="7268246" y="7914754"/>
                  </a:lnTo>
                  <a:lnTo>
                    <a:pt x="7262547" y="7961014"/>
                  </a:lnTo>
                  <a:lnTo>
                    <a:pt x="7254663" y="8006563"/>
                  </a:lnTo>
                  <a:lnTo>
                    <a:pt x="7244649" y="8051345"/>
                  </a:lnTo>
                  <a:lnTo>
                    <a:pt x="7232558" y="8095305"/>
                  </a:lnTo>
                  <a:lnTo>
                    <a:pt x="7218446" y="8138390"/>
                  </a:lnTo>
                  <a:lnTo>
                    <a:pt x="7202368" y="8180544"/>
                  </a:lnTo>
                  <a:lnTo>
                    <a:pt x="7184377" y="8221713"/>
                  </a:lnTo>
                  <a:lnTo>
                    <a:pt x="7164528" y="8261843"/>
                  </a:lnTo>
                  <a:lnTo>
                    <a:pt x="7142876" y="8300879"/>
                  </a:lnTo>
                  <a:lnTo>
                    <a:pt x="7119475" y="8338766"/>
                  </a:lnTo>
                  <a:lnTo>
                    <a:pt x="7094380" y="8375449"/>
                  </a:lnTo>
                  <a:lnTo>
                    <a:pt x="7067646" y="8410876"/>
                  </a:lnTo>
                  <a:lnTo>
                    <a:pt x="7039327" y="8444990"/>
                  </a:lnTo>
                  <a:lnTo>
                    <a:pt x="7009477" y="8477737"/>
                  </a:lnTo>
                  <a:lnTo>
                    <a:pt x="6978151" y="8509062"/>
                  </a:lnTo>
                  <a:lnTo>
                    <a:pt x="6945404" y="8538912"/>
                  </a:lnTo>
                  <a:lnTo>
                    <a:pt x="6911290" y="8567232"/>
                  </a:lnTo>
                  <a:lnTo>
                    <a:pt x="6875864" y="8593966"/>
                  </a:lnTo>
                  <a:lnTo>
                    <a:pt x="6839180" y="8619061"/>
                  </a:lnTo>
                  <a:lnTo>
                    <a:pt x="6801293" y="8642462"/>
                  </a:lnTo>
                  <a:lnTo>
                    <a:pt x="6762258" y="8664114"/>
                  </a:lnTo>
                  <a:lnTo>
                    <a:pt x="6722128" y="8683962"/>
                  </a:lnTo>
                  <a:lnTo>
                    <a:pt x="6680959" y="8701954"/>
                  </a:lnTo>
                  <a:lnTo>
                    <a:pt x="6638805" y="8718032"/>
                  </a:lnTo>
                  <a:lnTo>
                    <a:pt x="6595720" y="8732144"/>
                  </a:lnTo>
                  <a:lnTo>
                    <a:pt x="6551760" y="8744235"/>
                  </a:lnTo>
                  <a:lnTo>
                    <a:pt x="6506978" y="8754249"/>
                  </a:lnTo>
                  <a:lnTo>
                    <a:pt x="6461429" y="8762133"/>
                  </a:lnTo>
                  <a:lnTo>
                    <a:pt x="6415168" y="8767833"/>
                  </a:lnTo>
                  <a:lnTo>
                    <a:pt x="6368250" y="8771292"/>
                  </a:lnTo>
                  <a:lnTo>
                    <a:pt x="6320728" y="8772457"/>
                  </a:lnTo>
                  <a:lnTo>
                    <a:pt x="952143" y="8772457"/>
                  </a:lnTo>
                  <a:lnTo>
                    <a:pt x="904621" y="8771292"/>
                  </a:lnTo>
                  <a:lnTo>
                    <a:pt x="857703" y="8767832"/>
                  </a:lnTo>
                  <a:lnTo>
                    <a:pt x="811442" y="8762133"/>
                  </a:lnTo>
                  <a:lnTo>
                    <a:pt x="765893" y="8754249"/>
                  </a:lnTo>
                  <a:lnTo>
                    <a:pt x="721112" y="8744235"/>
                  </a:lnTo>
                  <a:lnTo>
                    <a:pt x="677151" y="8732144"/>
                  </a:lnTo>
                  <a:lnTo>
                    <a:pt x="634066" y="8718032"/>
                  </a:lnTo>
                  <a:lnTo>
                    <a:pt x="591912" y="8701954"/>
                  </a:lnTo>
                  <a:lnTo>
                    <a:pt x="550743" y="8683962"/>
                  </a:lnTo>
                  <a:lnTo>
                    <a:pt x="510613" y="8664114"/>
                  </a:lnTo>
                  <a:lnTo>
                    <a:pt x="471578" y="8642462"/>
                  </a:lnTo>
                  <a:lnTo>
                    <a:pt x="433691" y="8619061"/>
                  </a:lnTo>
                  <a:lnTo>
                    <a:pt x="397007" y="8593966"/>
                  </a:lnTo>
                  <a:lnTo>
                    <a:pt x="361581" y="8567232"/>
                  </a:lnTo>
                  <a:lnTo>
                    <a:pt x="327467" y="8538912"/>
                  </a:lnTo>
                  <a:lnTo>
                    <a:pt x="294720" y="8509062"/>
                  </a:lnTo>
                  <a:lnTo>
                    <a:pt x="263394" y="8477737"/>
                  </a:lnTo>
                  <a:lnTo>
                    <a:pt x="233544" y="8444990"/>
                  </a:lnTo>
                  <a:lnTo>
                    <a:pt x="205225" y="8410876"/>
                  </a:lnTo>
                  <a:lnTo>
                    <a:pt x="178490" y="8375449"/>
                  </a:lnTo>
                  <a:lnTo>
                    <a:pt x="153396" y="8338766"/>
                  </a:lnTo>
                  <a:lnTo>
                    <a:pt x="129995" y="8300879"/>
                  </a:lnTo>
                  <a:lnTo>
                    <a:pt x="108343" y="8261843"/>
                  </a:lnTo>
                  <a:lnTo>
                    <a:pt x="88494" y="8221713"/>
                  </a:lnTo>
                  <a:lnTo>
                    <a:pt x="70503" y="8180544"/>
                  </a:lnTo>
                  <a:lnTo>
                    <a:pt x="54424" y="8138390"/>
                  </a:lnTo>
                  <a:lnTo>
                    <a:pt x="40312" y="8095305"/>
                  </a:lnTo>
                  <a:lnTo>
                    <a:pt x="28222" y="8051345"/>
                  </a:lnTo>
                  <a:lnTo>
                    <a:pt x="18207" y="8006563"/>
                  </a:lnTo>
                  <a:lnTo>
                    <a:pt x="10323" y="7961014"/>
                  </a:lnTo>
                  <a:lnTo>
                    <a:pt x="4624" y="7914754"/>
                  </a:lnTo>
                  <a:lnTo>
                    <a:pt x="1165" y="7867835"/>
                  </a:lnTo>
                  <a:lnTo>
                    <a:pt x="0" y="7820314"/>
                  </a:lnTo>
                  <a:lnTo>
                    <a:pt x="0" y="952143"/>
                  </a:lnTo>
                  <a:lnTo>
                    <a:pt x="1165" y="904621"/>
                  </a:lnTo>
                  <a:lnTo>
                    <a:pt x="4624" y="857703"/>
                  </a:lnTo>
                  <a:lnTo>
                    <a:pt x="10323" y="811442"/>
                  </a:lnTo>
                  <a:lnTo>
                    <a:pt x="18207" y="765894"/>
                  </a:lnTo>
                  <a:lnTo>
                    <a:pt x="28222" y="721112"/>
                  </a:lnTo>
                  <a:lnTo>
                    <a:pt x="40312" y="677151"/>
                  </a:lnTo>
                  <a:lnTo>
                    <a:pt x="54424" y="634067"/>
                  </a:lnTo>
                  <a:lnTo>
                    <a:pt x="70503" y="591913"/>
                  </a:lnTo>
                  <a:lnTo>
                    <a:pt x="88494" y="550743"/>
                  </a:lnTo>
                  <a:lnTo>
                    <a:pt x="108343" y="510614"/>
                  </a:lnTo>
                  <a:lnTo>
                    <a:pt x="129995" y="471578"/>
                  </a:lnTo>
                  <a:lnTo>
                    <a:pt x="153396" y="433691"/>
                  </a:lnTo>
                  <a:lnTo>
                    <a:pt x="178490" y="397007"/>
                  </a:lnTo>
                  <a:lnTo>
                    <a:pt x="205225" y="361581"/>
                  </a:lnTo>
                  <a:lnTo>
                    <a:pt x="233544" y="327467"/>
                  </a:lnTo>
                  <a:lnTo>
                    <a:pt x="263394" y="294720"/>
                  </a:lnTo>
                  <a:lnTo>
                    <a:pt x="294720" y="263394"/>
                  </a:lnTo>
                  <a:lnTo>
                    <a:pt x="327467" y="233544"/>
                  </a:lnTo>
                  <a:lnTo>
                    <a:pt x="361581" y="205225"/>
                  </a:lnTo>
                  <a:lnTo>
                    <a:pt x="397007" y="178491"/>
                  </a:lnTo>
                  <a:lnTo>
                    <a:pt x="433691" y="153396"/>
                  </a:lnTo>
                  <a:lnTo>
                    <a:pt x="471578" y="129995"/>
                  </a:lnTo>
                  <a:lnTo>
                    <a:pt x="510613" y="108343"/>
                  </a:lnTo>
                  <a:lnTo>
                    <a:pt x="550743" y="88494"/>
                  </a:lnTo>
                  <a:lnTo>
                    <a:pt x="591912" y="70503"/>
                  </a:lnTo>
                  <a:lnTo>
                    <a:pt x="634066" y="54424"/>
                  </a:lnTo>
                  <a:lnTo>
                    <a:pt x="677151" y="40312"/>
                  </a:lnTo>
                  <a:lnTo>
                    <a:pt x="721112" y="28222"/>
                  </a:lnTo>
                  <a:lnTo>
                    <a:pt x="765893" y="18207"/>
                  </a:lnTo>
                  <a:lnTo>
                    <a:pt x="811442" y="10323"/>
                  </a:lnTo>
                  <a:lnTo>
                    <a:pt x="857703" y="4624"/>
                  </a:lnTo>
                  <a:lnTo>
                    <a:pt x="904621" y="1165"/>
                  </a:lnTo>
                  <a:lnTo>
                    <a:pt x="952143" y="0"/>
                  </a:lnTo>
                </a:path>
              </a:pathLst>
            </a:custGeom>
            <a:ln w="171388">
              <a:solidFill>
                <a:srgbClr val="FFFA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6631" y="5543241"/>
            <a:ext cx="246149" cy="2461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6631" y="4638507"/>
            <a:ext cx="246149" cy="2461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6631" y="3733775"/>
            <a:ext cx="246149" cy="2461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9513" y="7197356"/>
            <a:ext cx="1095374" cy="135254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16000" y="2417543"/>
            <a:ext cx="8589645" cy="597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145" dirty="0">
                <a:solidFill>
                  <a:srgbClr val="121850"/>
                </a:solidFill>
                <a:latin typeface="Tahoma"/>
                <a:cs typeface="Tahoma"/>
              </a:rPr>
              <a:t>Latar</a:t>
            </a:r>
            <a:r>
              <a:rPr sz="3100" b="1" spc="-35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3100" b="1" spc="-120" dirty="0">
                <a:solidFill>
                  <a:srgbClr val="121850"/>
                </a:solidFill>
                <a:latin typeface="Tahoma"/>
                <a:cs typeface="Tahoma"/>
              </a:rPr>
              <a:t>Belakang</a:t>
            </a:r>
            <a:r>
              <a:rPr sz="3100" b="1" spc="-35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3100" b="1" spc="-10" dirty="0">
                <a:solidFill>
                  <a:srgbClr val="121850"/>
                </a:solidFill>
                <a:latin typeface="Tahoma"/>
                <a:cs typeface="Tahoma"/>
              </a:rPr>
              <a:t>Masalah</a:t>
            </a:r>
            <a:endParaRPr sz="3100">
              <a:latin typeface="Tahoma"/>
              <a:cs typeface="Tahoma"/>
            </a:endParaRPr>
          </a:p>
          <a:p>
            <a:pPr marL="450850" marR="1684655">
              <a:lnSpc>
                <a:spcPct val="114599"/>
              </a:lnSpc>
              <a:spcBef>
                <a:spcPts val="3309"/>
              </a:spcBef>
            </a:pPr>
            <a:r>
              <a:rPr sz="2400" spc="-70" dirty="0">
                <a:solidFill>
                  <a:srgbClr val="121850"/>
                </a:solidFill>
                <a:latin typeface="Tahoma"/>
                <a:cs typeface="Tahoma"/>
              </a:rPr>
              <a:t>300+</a:t>
            </a:r>
            <a:r>
              <a:rPr sz="2400" spc="-229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anggota</a:t>
            </a:r>
            <a:r>
              <a:rPr sz="2400" spc="-229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koperasi</a:t>
            </a:r>
            <a:r>
              <a:rPr sz="2400" spc="-229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121850"/>
                </a:solidFill>
                <a:latin typeface="Tahoma"/>
                <a:cs typeface="Tahoma"/>
              </a:rPr>
              <a:t>terdiri</a:t>
            </a:r>
            <a:r>
              <a:rPr sz="2400" spc="-229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21850"/>
                </a:solidFill>
                <a:latin typeface="Tahoma"/>
                <a:cs typeface="Tahoma"/>
              </a:rPr>
              <a:t>dari</a:t>
            </a:r>
            <a:r>
              <a:rPr sz="2400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UMKM,</a:t>
            </a:r>
            <a:r>
              <a:rPr sz="2400" spc="-229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21850"/>
                </a:solidFill>
                <a:latin typeface="Tahoma"/>
                <a:cs typeface="Tahoma"/>
              </a:rPr>
              <a:t>petani, </a:t>
            </a:r>
            <a:r>
              <a:rPr sz="2400" spc="50" dirty="0">
                <a:solidFill>
                  <a:srgbClr val="121850"/>
                </a:solidFill>
                <a:latin typeface="Tahoma"/>
                <a:cs typeface="Tahoma"/>
              </a:rPr>
              <a:t>pedagang</a:t>
            </a:r>
            <a:r>
              <a:rPr sz="2400" spc="-2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121850"/>
                </a:solidFill>
                <a:latin typeface="Tahoma"/>
                <a:cs typeface="Tahoma"/>
              </a:rPr>
              <a:t>kecil</a:t>
            </a:r>
            <a:endParaRPr sz="2400">
              <a:latin typeface="Tahoma"/>
              <a:cs typeface="Tahoma"/>
            </a:endParaRPr>
          </a:p>
          <a:p>
            <a:pPr marL="450850" marR="2635250">
              <a:lnSpc>
                <a:spcPct val="229199"/>
              </a:lnSpc>
            </a:pPr>
            <a:r>
              <a:rPr sz="2400" spc="-10" dirty="0">
                <a:solidFill>
                  <a:srgbClr val="121850"/>
                </a:solidFill>
                <a:latin typeface="Tahoma"/>
                <a:cs typeface="Tahoma"/>
              </a:rPr>
              <a:t>Sulit</a:t>
            </a:r>
            <a:r>
              <a:rPr sz="2400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21850"/>
                </a:solidFill>
                <a:latin typeface="Tahoma"/>
                <a:cs typeface="Tahoma"/>
              </a:rPr>
              <a:t>akses</a:t>
            </a:r>
            <a:r>
              <a:rPr sz="2400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perbankan</a:t>
            </a:r>
            <a:r>
              <a:rPr sz="2400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untuk</a:t>
            </a:r>
            <a:r>
              <a:rPr sz="2400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modal</a:t>
            </a:r>
            <a:r>
              <a:rPr sz="2400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21850"/>
                </a:solidFill>
                <a:latin typeface="Tahoma"/>
                <a:cs typeface="Tahoma"/>
              </a:rPr>
              <a:t>usaha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Minim</a:t>
            </a:r>
            <a:r>
              <a:rPr sz="2400" spc="-13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pelatihan</a:t>
            </a:r>
            <a:r>
              <a:rPr sz="2400" spc="-1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121850"/>
                </a:solidFill>
                <a:latin typeface="Tahoma"/>
                <a:cs typeface="Tahoma"/>
              </a:rPr>
              <a:t>pengelolaan</a:t>
            </a:r>
            <a:r>
              <a:rPr sz="2400" spc="-1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121850"/>
                </a:solidFill>
                <a:latin typeface="Tahoma"/>
                <a:cs typeface="Tahoma"/>
              </a:rPr>
              <a:t>keuangaa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670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100" b="1" spc="-10" dirty="0">
                <a:solidFill>
                  <a:srgbClr val="121850"/>
                </a:solidFill>
                <a:latin typeface="Tahoma"/>
                <a:cs typeface="Tahoma"/>
              </a:rPr>
              <a:t>Solusi</a:t>
            </a: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3100">
              <a:latin typeface="Tahoma"/>
              <a:cs typeface="Tahoma"/>
            </a:endParaRPr>
          </a:p>
          <a:p>
            <a:pPr marL="1162050" marR="5080">
              <a:lnSpc>
                <a:spcPct val="114599"/>
              </a:lnSpc>
            </a:pPr>
            <a:r>
              <a:rPr sz="2400" i="1" spc="-30" dirty="0">
                <a:solidFill>
                  <a:srgbClr val="121850"/>
                </a:solidFill>
                <a:latin typeface="Trebuchet MS"/>
                <a:cs typeface="Trebuchet MS"/>
              </a:rPr>
              <a:t>Program</a:t>
            </a:r>
            <a:r>
              <a:rPr sz="2400" i="1" spc="-26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dirty="0">
                <a:solidFill>
                  <a:srgbClr val="121850"/>
                </a:solidFill>
                <a:latin typeface="Trebuchet MS"/>
                <a:cs typeface="Trebuchet MS"/>
              </a:rPr>
              <a:t>Simpan</a:t>
            </a:r>
            <a:r>
              <a:rPr sz="2400" i="1" spc="-26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-95" dirty="0">
                <a:solidFill>
                  <a:srgbClr val="121850"/>
                </a:solidFill>
                <a:latin typeface="Trebuchet MS"/>
                <a:cs typeface="Trebuchet MS"/>
              </a:rPr>
              <a:t>Pinjam</a:t>
            </a:r>
            <a:r>
              <a:rPr sz="2400" i="1" spc="-26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-114" dirty="0">
                <a:solidFill>
                  <a:srgbClr val="121850"/>
                </a:solidFill>
                <a:latin typeface="Trebuchet MS"/>
                <a:cs typeface="Trebuchet MS"/>
              </a:rPr>
              <a:t>Internal</a:t>
            </a:r>
            <a:r>
              <a:rPr sz="2400" i="1" spc="-26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-40" dirty="0">
                <a:solidFill>
                  <a:srgbClr val="121850"/>
                </a:solidFill>
                <a:latin typeface="Trebuchet MS"/>
                <a:cs typeface="Trebuchet MS"/>
              </a:rPr>
              <a:t>berbasis</a:t>
            </a:r>
            <a:r>
              <a:rPr sz="2400" i="1" spc="-26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-50" dirty="0">
                <a:solidFill>
                  <a:srgbClr val="121850"/>
                </a:solidFill>
                <a:latin typeface="Trebuchet MS"/>
                <a:cs typeface="Trebuchet MS"/>
              </a:rPr>
              <a:t>kekeluargaan</a:t>
            </a:r>
            <a:r>
              <a:rPr sz="2400" i="1" spc="-26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-50" dirty="0">
                <a:solidFill>
                  <a:srgbClr val="121850"/>
                </a:solidFill>
                <a:latin typeface="Trebuchet MS"/>
                <a:cs typeface="Trebuchet MS"/>
              </a:rPr>
              <a:t>&amp; </a:t>
            </a:r>
            <a:r>
              <a:rPr sz="2400" i="1" spc="55" dirty="0">
                <a:solidFill>
                  <a:srgbClr val="121850"/>
                </a:solidFill>
                <a:latin typeface="Trebuchet MS"/>
                <a:cs typeface="Trebuchet MS"/>
              </a:rPr>
              <a:t>tanggung</a:t>
            </a:r>
            <a:r>
              <a:rPr sz="2400" i="1" spc="-32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-10" dirty="0">
                <a:solidFill>
                  <a:srgbClr val="121850"/>
                </a:solidFill>
                <a:latin typeface="Trebuchet MS"/>
                <a:cs typeface="Trebuchet MS"/>
              </a:rPr>
              <a:t>renteng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8D465E-41EE-2463-2646-8AC0B544BB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2840" y="4657894"/>
            <a:ext cx="4899660" cy="2834640"/>
            <a:chOff x="1232840" y="4657894"/>
            <a:chExt cx="4899660" cy="2834640"/>
          </a:xfrm>
        </p:grpSpPr>
        <p:sp>
          <p:nvSpPr>
            <p:cNvPr id="3" name="object 3"/>
            <p:cNvSpPr/>
            <p:nvPr/>
          </p:nvSpPr>
          <p:spPr>
            <a:xfrm>
              <a:off x="1232840" y="4929902"/>
              <a:ext cx="4899660" cy="2562225"/>
            </a:xfrm>
            <a:custGeom>
              <a:avLst/>
              <a:gdLst/>
              <a:ahLst/>
              <a:cxnLst/>
              <a:rect l="l" t="t" r="r" b="b"/>
              <a:pathLst>
                <a:path w="4899660" h="2562225">
                  <a:moveTo>
                    <a:pt x="4507516" y="2562126"/>
                  </a:moveTo>
                  <a:lnTo>
                    <a:pt x="648507" y="2562126"/>
                  </a:lnTo>
                  <a:lnTo>
                    <a:pt x="600245" y="2559181"/>
                  </a:lnTo>
                  <a:lnTo>
                    <a:pt x="553735" y="2550577"/>
                  </a:lnTo>
                  <a:lnTo>
                    <a:pt x="509324" y="2536663"/>
                  </a:lnTo>
                  <a:lnTo>
                    <a:pt x="467360" y="2517786"/>
                  </a:lnTo>
                  <a:lnTo>
                    <a:pt x="428190" y="2494294"/>
                  </a:lnTo>
                  <a:lnTo>
                    <a:pt x="392161" y="2466537"/>
                  </a:lnTo>
                  <a:lnTo>
                    <a:pt x="359622" y="2434861"/>
                  </a:lnTo>
                  <a:lnTo>
                    <a:pt x="330918" y="2399614"/>
                  </a:lnTo>
                  <a:lnTo>
                    <a:pt x="306398" y="2361146"/>
                  </a:lnTo>
                  <a:lnTo>
                    <a:pt x="259595" y="2345993"/>
                  </a:lnTo>
                  <a:lnTo>
                    <a:pt x="215434" y="2325535"/>
                  </a:lnTo>
                  <a:lnTo>
                    <a:pt x="174298" y="2300154"/>
                  </a:lnTo>
                  <a:lnTo>
                    <a:pt x="136570" y="2270231"/>
                  </a:lnTo>
                  <a:lnTo>
                    <a:pt x="102631" y="2236150"/>
                  </a:lnTo>
                  <a:lnTo>
                    <a:pt x="72865" y="2198293"/>
                  </a:lnTo>
                  <a:lnTo>
                    <a:pt x="47653" y="2157043"/>
                  </a:lnTo>
                  <a:lnTo>
                    <a:pt x="27378" y="2112781"/>
                  </a:lnTo>
                  <a:lnTo>
                    <a:pt x="12423" y="2065890"/>
                  </a:lnTo>
                  <a:lnTo>
                    <a:pt x="3169" y="2016752"/>
                  </a:lnTo>
                  <a:lnTo>
                    <a:pt x="0" y="1965750"/>
                  </a:lnTo>
                  <a:lnTo>
                    <a:pt x="0" y="408251"/>
                  </a:lnTo>
                  <a:lnTo>
                    <a:pt x="2751" y="360707"/>
                  </a:lnTo>
                  <a:lnTo>
                    <a:pt x="10801" y="314757"/>
                  </a:lnTo>
                  <a:lnTo>
                    <a:pt x="23839" y="270708"/>
                  </a:lnTo>
                  <a:lnTo>
                    <a:pt x="41558" y="228871"/>
                  </a:lnTo>
                  <a:lnTo>
                    <a:pt x="63648" y="189553"/>
                  </a:lnTo>
                  <a:lnTo>
                    <a:pt x="89802" y="153063"/>
                  </a:lnTo>
                  <a:lnTo>
                    <a:pt x="119709" y="119709"/>
                  </a:lnTo>
                  <a:lnTo>
                    <a:pt x="153063" y="89802"/>
                  </a:lnTo>
                  <a:lnTo>
                    <a:pt x="189553" y="63648"/>
                  </a:lnTo>
                  <a:lnTo>
                    <a:pt x="228871" y="41558"/>
                  </a:lnTo>
                  <a:lnTo>
                    <a:pt x="270708" y="23839"/>
                  </a:lnTo>
                  <a:lnTo>
                    <a:pt x="314757" y="10801"/>
                  </a:lnTo>
                  <a:lnTo>
                    <a:pt x="360707" y="2751"/>
                  </a:lnTo>
                  <a:lnTo>
                    <a:pt x="408251" y="0"/>
                  </a:lnTo>
                  <a:lnTo>
                    <a:pt x="4267265" y="0"/>
                  </a:lnTo>
                  <a:lnTo>
                    <a:pt x="4316639" y="2969"/>
                  </a:lnTo>
                  <a:lnTo>
                    <a:pt x="4364279" y="11647"/>
                  </a:lnTo>
                  <a:lnTo>
                    <a:pt x="4409837" y="25686"/>
                  </a:lnTo>
                  <a:lnTo>
                    <a:pt x="4452968" y="44741"/>
                  </a:lnTo>
                  <a:lnTo>
                    <a:pt x="4493326" y="68464"/>
                  </a:lnTo>
                  <a:lnTo>
                    <a:pt x="4530565" y="96509"/>
                  </a:lnTo>
                  <a:lnTo>
                    <a:pt x="4564338" y="128529"/>
                  </a:lnTo>
                  <a:lnTo>
                    <a:pt x="4594299" y="164179"/>
                  </a:lnTo>
                  <a:lnTo>
                    <a:pt x="4620103" y="203111"/>
                  </a:lnTo>
                  <a:lnTo>
                    <a:pt x="4641404" y="244979"/>
                  </a:lnTo>
                  <a:lnTo>
                    <a:pt x="4685149" y="264006"/>
                  </a:lnTo>
                  <a:lnTo>
                    <a:pt x="4725929" y="288014"/>
                  </a:lnTo>
                  <a:lnTo>
                    <a:pt x="4763359" y="316617"/>
                  </a:lnTo>
                  <a:lnTo>
                    <a:pt x="4797051" y="349429"/>
                  </a:lnTo>
                  <a:lnTo>
                    <a:pt x="4826620" y="386063"/>
                  </a:lnTo>
                  <a:lnTo>
                    <a:pt x="4851679" y="426133"/>
                  </a:lnTo>
                  <a:lnTo>
                    <a:pt x="4871842" y="469253"/>
                  </a:lnTo>
                  <a:lnTo>
                    <a:pt x="4886723" y="515037"/>
                  </a:lnTo>
                  <a:lnTo>
                    <a:pt x="4895934" y="563099"/>
                  </a:lnTo>
                  <a:lnTo>
                    <a:pt x="4899091" y="613052"/>
                  </a:lnTo>
                  <a:lnTo>
                    <a:pt x="4899091" y="2170552"/>
                  </a:lnTo>
                  <a:lnTo>
                    <a:pt x="4896040" y="2219670"/>
                  </a:lnTo>
                  <a:lnTo>
                    <a:pt x="4887132" y="2266968"/>
                  </a:lnTo>
                  <a:lnTo>
                    <a:pt x="4872733" y="2312077"/>
                  </a:lnTo>
                  <a:lnTo>
                    <a:pt x="4853212" y="2354633"/>
                  </a:lnTo>
                  <a:lnTo>
                    <a:pt x="4828934" y="2394267"/>
                  </a:lnTo>
                  <a:lnTo>
                    <a:pt x="4800266" y="2430612"/>
                  </a:lnTo>
                  <a:lnTo>
                    <a:pt x="4767576" y="2463302"/>
                  </a:lnTo>
                  <a:lnTo>
                    <a:pt x="4731231" y="2491969"/>
                  </a:lnTo>
                  <a:lnTo>
                    <a:pt x="4691597" y="2516247"/>
                  </a:lnTo>
                  <a:lnTo>
                    <a:pt x="4649042" y="2535769"/>
                  </a:lnTo>
                  <a:lnTo>
                    <a:pt x="4603932" y="2550167"/>
                  </a:lnTo>
                  <a:lnTo>
                    <a:pt x="4556635" y="2559075"/>
                  </a:lnTo>
                  <a:lnTo>
                    <a:pt x="4507516" y="2562126"/>
                  </a:lnTo>
                  <a:close/>
                </a:path>
              </a:pathLst>
            </a:custGeom>
            <a:solidFill>
              <a:srgbClr val="121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6198" y="4963265"/>
              <a:ext cx="4608830" cy="2307590"/>
            </a:xfrm>
            <a:custGeom>
              <a:avLst/>
              <a:gdLst/>
              <a:ahLst/>
              <a:cxnLst/>
              <a:rect l="l" t="t" r="r" b="b"/>
              <a:pathLst>
                <a:path w="4608830" h="2307590">
                  <a:moveTo>
                    <a:pt x="4233907" y="2307285"/>
                  </a:moveTo>
                  <a:lnTo>
                    <a:pt x="374893" y="2307285"/>
                  </a:lnTo>
                  <a:lnTo>
                    <a:pt x="327894" y="2304362"/>
                  </a:lnTo>
                  <a:lnTo>
                    <a:pt x="282630" y="2295827"/>
                  </a:lnTo>
                  <a:lnTo>
                    <a:pt x="239453" y="2282034"/>
                  </a:lnTo>
                  <a:lnTo>
                    <a:pt x="198715" y="2263333"/>
                  </a:lnTo>
                  <a:lnTo>
                    <a:pt x="160769" y="2240079"/>
                  </a:lnTo>
                  <a:lnTo>
                    <a:pt x="125967" y="2212623"/>
                  </a:lnTo>
                  <a:lnTo>
                    <a:pt x="94662" y="2181318"/>
                  </a:lnTo>
                  <a:lnTo>
                    <a:pt x="67206" y="2146516"/>
                  </a:lnTo>
                  <a:lnTo>
                    <a:pt x="43952" y="2108570"/>
                  </a:lnTo>
                  <a:lnTo>
                    <a:pt x="25251" y="2067832"/>
                  </a:lnTo>
                  <a:lnTo>
                    <a:pt x="11457" y="2024655"/>
                  </a:lnTo>
                  <a:lnTo>
                    <a:pt x="2923" y="1979391"/>
                  </a:lnTo>
                  <a:lnTo>
                    <a:pt x="0" y="1932392"/>
                  </a:lnTo>
                  <a:lnTo>
                    <a:pt x="0" y="374888"/>
                  </a:lnTo>
                  <a:lnTo>
                    <a:pt x="2924" y="327890"/>
                  </a:lnTo>
                  <a:lnTo>
                    <a:pt x="11459" y="282626"/>
                  </a:lnTo>
                  <a:lnTo>
                    <a:pt x="25253" y="239449"/>
                  </a:lnTo>
                  <a:lnTo>
                    <a:pt x="43954" y="198711"/>
                  </a:lnTo>
                  <a:lnTo>
                    <a:pt x="67208" y="160766"/>
                  </a:lnTo>
                  <a:lnTo>
                    <a:pt x="94664" y="125964"/>
                  </a:lnTo>
                  <a:lnTo>
                    <a:pt x="125969" y="94660"/>
                  </a:lnTo>
                  <a:lnTo>
                    <a:pt x="160770" y="67204"/>
                  </a:lnTo>
                  <a:lnTo>
                    <a:pt x="198716" y="43950"/>
                  </a:lnTo>
                  <a:lnTo>
                    <a:pt x="239454" y="25251"/>
                  </a:lnTo>
                  <a:lnTo>
                    <a:pt x="282631" y="11457"/>
                  </a:lnTo>
                  <a:lnTo>
                    <a:pt x="327894" y="2923"/>
                  </a:lnTo>
                  <a:lnTo>
                    <a:pt x="374893" y="0"/>
                  </a:lnTo>
                  <a:lnTo>
                    <a:pt x="4233907" y="0"/>
                  </a:lnTo>
                  <a:lnTo>
                    <a:pt x="4280905" y="2923"/>
                  </a:lnTo>
                  <a:lnTo>
                    <a:pt x="4326169" y="11457"/>
                  </a:lnTo>
                  <a:lnTo>
                    <a:pt x="4369347" y="25251"/>
                  </a:lnTo>
                  <a:lnTo>
                    <a:pt x="4410084" y="43952"/>
                  </a:lnTo>
                  <a:lnTo>
                    <a:pt x="4448031" y="67206"/>
                  </a:lnTo>
                  <a:lnTo>
                    <a:pt x="4482833" y="94662"/>
                  </a:lnTo>
                  <a:lnTo>
                    <a:pt x="4514138" y="125967"/>
                  </a:lnTo>
                  <a:lnTo>
                    <a:pt x="4541594" y="160769"/>
                  </a:lnTo>
                  <a:lnTo>
                    <a:pt x="4564848" y="198715"/>
                  </a:lnTo>
                  <a:lnTo>
                    <a:pt x="4583549" y="239453"/>
                  </a:lnTo>
                  <a:lnTo>
                    <a:pt x="4597342" y="282630"/>
                  </a:lnTo>
                  <a:lnTo>
                    <a:pt x="4605877" y="327894"/>
                  </a:lnTo>
                  <a:lnTo>
                    <a:pt x="4608800" y="374893"/>
                  </a:lnTo>
                  <a:lnTo>
                    <a:pt x="4608800" y="1932392"/>
                  </a:lnTo>
                  <a:lnTo>
                    <a:pt x="4605877" y="1979391"/>
                  </a:lnTo>
                  <a:lnTo>
                    <a:pt x="4597342" y="2024655"/>
                  </a:lnTo>
                  <a:lnTo>
                    <a:pt x="4583549" y="2067832"/>
                  </a:lnTo>
                  <a:lnTo>
                    <a:pt x="4564848" y="2108570"/>
                  </a:lnTo>
                  <a:lnTo>
                    <a:pt x="4541594" y="2146516"/>
                  </a:lnTo>
                  <a:lnTo>
                    <a:pt x="4514138" y="2181318"/>
                  </a:lnTo>
                  <a:lnTo>
                    <a:pt x="4482833" y="2212623"/>
                  </a:lnTo>
                  <a:lnTo>
                    <a:pt x="4448031" y="2240079"/>
                  </a:lnTo>
                  <a:lnTo>
                    <a:pt x="4410084" y="2263333"/>
                  </a:lnTo>
                  <a:lnTo>
                    <a:pt x="4369347" y="2282034"/>
                  </a:lnTo>
                  <a:lnTo>
                    <a:pt x="4326169" y="2295827"/>
                  </a:lnTo>
                  <a:lnTo>
                    <a:pt x="4280905" y="2304362"/>
                  </a:lnTo>
                  <a:lnTo>
                    <a:pt x="4233907" y="23072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44279" y="4657894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5" h="544195">
                  <a:moveTo>
                    <a:pt x="272008" y="544017"/>
                  </a:moveTo>
                  <a:lnTo>
                    <a:pt x="223114" y="539635"/>
                  </a:lnTo>
                  <a:lnTo>
                    <a:pt x="177095" y="527000"/>
                  </a:lnTo>
                  <a:lnTo>
                    <a:pt x="134720" y="506880"/>
                  </a:lnTo>
                  <a:lnTo>
                    <a:pt x="96756" y="480044"/>
                  </a:lnTo>
                  <a:lnTo>
                    <a:pt x="63972" y="447260"/>
                  </a:lnTo>
                  <a:lnTo>
                    <a:pt x="37137" y="409296"/>
                  </a:lnTo>
                  <a:lnTo>
                    <a:pt x="17017" y="366921"/>
                  </a:lnTo>
                  <a:lnTo>
                    <a:pt x="4382" y="320902"/>
                  </a:lnTo>
                  <a:lnTo>
                    <a:pt x="0" y="272008"/>
                  </a:lnTo>
                  <a:lnTo>
                    <a:pt x="4382" y="223114"/>
                  </a:lnTo>
                  <a:lnTo>
                    <a:pt x="17017" y="177096"/>
                  </a:lnTo>
                  <a:lnTo>
                    <a:pt x="37137" y="134720"/>
                  </a:lnTo>
                  <a:lnTo>
                    <a:pt x="63972" y="96757"/>
                  </a:lnTo>
                  <a:lnTo>
                    <a:pt x="96756" y="63973"/>
                  </a:lnTo>
                  <a:lnTo>
                    <a:pt x="134720" y="37137"/>
                  </a:lnTo>
                  <a:lnTo>
                    <a:pt x="177095" y="17017"/>
                  </a:lnTo>
                  <a:lnTo>
                    <a:pt x="223114" y="4382"/>
                  </a:lnTo>
                  <a:lnTo>
                    <a:pt x="272008" y="0"/>
                  </a:lnTo>
                  <a:lnTo>
                    <a:pt x="320902" y="4382"/>
                  </a:lnTo>
                  <a:lnTo>
                    <a:pt x="366921" y="17017"/>
                  </a:lnTo>
                  <a:lnTo>
                    <a:pt x="409296" y="37137"/>
                  </a:lnTo>
                  <a:lnTo>
                    <a:pt x="447260" y="63973"/>
                  </a:lnTo>
                  <a:lnTo>
                    <a:pt x="480044" y="96757"/>
                  </a:lnTo>
                  <a:lnTo>
                    <a:pt x="506880" y="134720"/>
                  </a:lnTo>
                  <a:lnTo>
                    <a:pt x="527000" y="177096"/>
                  </a:lnTo>
                  <a:lnTo>
                    <a:pt x="539635" y="223114"/>
                  </a:lnTo>
                  <a:lnTo>
                    <a:pt x="544017" y="272008"/>
                  </a:lnTo>
                  <a:lnTo>
                    <a:pt x="539635" y="320902"/>
                  </a:lnTo>
                  <a:lnTo>
                    <a:pt x="527000" y="366921"/>
                  </a:lnTo>
                  <a:lnTo>
                    <a:pt x="506880" y="409296"/>
                  </a:lnTo>
                  <a:lnTo>
                    <a:pt x="480044" y="447260"/>
                  </a:lnTo>
                  <a:lnTo>
                    <a:pt x="447260" y="480044"/>
                  </a:lnTo>
                  <a:lnTo>
                    <a:pt x="409296" y="506880"/>
                  </a:lnTo>
                  <a:lnTo>
                    <a:pt x="366921" y="527000"/>
                  </a:lnTo>
                  <a:lnTo>
                    <a:pt x="320902" y="539635"/>
                  </a:lnTo>
                  <a:lnTo>
                    <a:pt x="272008" y="544017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48607" y="4762222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09487" y="98667"/>
                  </a:moveTo>
                  <a:lnTo>
                    <a:pt x="152570" y="98667"/>
                  </a:lnTo>
                  <a:lnTo>
                    <a:pt x="152570" y="2661"/>
                  </a:lnTo>
                  <a:lnTo>
                    <a:pt x="155232" y="0"/>
                  </a:lnTo>
                  <a:lnTo>
                    <a:pt x="178086" y="0"/>
                  </a:lnTo>
                  <a:lnTo>
                    <a:pt x="180747" y="2661"/>
                  </a:lnTo>
                  <a:lnTo>
                    <a:pt x="180747" y="94548"/>
                  </a:lnTo>
                  <a:lnTo>
                    <a:pt x="211160" y="94548"/>
                  </a:lnTo>
                  <a:lnTo>
                    <a:pt x="209487" y="98667"/>
                  </a:lnTo>
                  <a:close/>
                </a:path>
                <a:path w="333375" h="333375">
                  <a:moveTo>
                    <a:pt x="211160" y="94548"/>
                  </a:moveTo>
                  <a:lnTo>
                    <a:pt x="180747" y="94548"/>
                  </a:lnTo>
                  <a:lnTo>
                    <a:pt x="215324" y="9413"/>
                  </a:lnTo>
                  <a:lnTo>
                    <a:pt x="218795" y="7941"/>
                  </a:lnTo>
                  <a:lnTo>
                    <a:pt x="239959" y="16545"/>
                  </a:lnTo>
                  <a:lnTo>
                    <a:pt x="241431" y="20016"/>
                  </a:lnTo>
                  <a:lnTo>
                    <a:pt x="211160" y="94548"/>
                  </a:lnTo>
                  <a:close/>
                </a:path>
                <a:path w="333375" h="333375">
                  <a:moveTo>
                    <a:pt x="207125" y="104483"/>
                  </a:moveTo>
                  <a:lnTo>
                    <a:pt x="124408" y="104483"/>
                  </a:lnTo>
                  <a:lnTo>
                    <a:pt x="88599" y="21748"/>
                  </a:lnTo>
                  <a:lnTo>
                    <a:pt x="89986" y="18242"/>
                  </a:lnTo>
                  <a:lnTo>
                    <a:pt x="110946" y="9173"/>
                  </a:lnTo>
                  <a:lnTo>
                    <a:pt x="114452" y="10560"/>
                  </a:lnTo>
                  <a:lnTo>
                    <a:pt x="152570" y="98667"/>
                  </a:lnTo>
                  <a:lnTo>
                    <a:pt x="209487" y="98667"/>
                  </a:lnTo>
                  <a:lnTo>
                    <a:pt x="207125" y="104483"/>
                  </a:lnTo>
                  <a:close/>
                </a:path>
                <a:path w="333375" h="333375">
                  <a:moveTo>
                    <a:pt x="292750" y="127449"/>
                  </a:moveTo>
                  <a:lnTo>
                    <a:pt x="107524" y="127449"/>
                  </a:lnTo>
                  <a:lnTo>
                    <a:pt x="40737" y="60662"/>
                  </a:lnTo>
                  <a:lnTo>
                    <a:pt x="40737" y="56895"/>
                  </a:lnTo>
                  <a:lnTo>
                    <a:pt x="56895" y="40737"/>
                  </a:lnTo>
                  <a:lnTo>
                    <a:pt x="60662" y="40737"/>
                  </a:lnTo>
                  <a:lnTo>
                    <a:pt x="124408" y="104483"/>
                  </a:lnTo>
                  <a:lnTo>
                    <a:pt x="207125" y="104483"/>
                  </a:lnTo>
                  <a:lnTo>
                    <a:pt x="205889" y="107524"/>
                  </a:lnTo>
                  <a:lnTo>
                    <a:pt x="245739" y="107524"/>
                  </a:lnTo>
                  <a:lnTo>
                    <a:pt x="228856" y="124408"/>
                  </a:lnTo>
                  <a:lnTo>
                    <a:pt x="299777" y="124408"/>
                  </a:lnTo>
                  <a:lnTo>
                    <a:pt x="292750" y="127449"/>
                  </a:lnTo>
                  <a:close/>
                </a:path>
                <a:path w="333375" h="333375">
                  <a:moveTo>
                    <a:pt x="245739" y="107524"/>
                  </a:moveTo>
                  <a:lnTo>
                    <a:pt x="205889" y="107524"/>
                  </a:lnTo>
                  <a:lnTo>
                    <a:pt x="272677" y="40737"/>
                  </a:lnTo>
                  <a:lnTo>
                    <a:pt x="276444" y="40737"/>
                  </a:lnTo>
                  <a:lnTo>
                    <a:pt x="292602" y="56895"/>
                  </a:lnTo>
                  <a:lnTo>
                    <a:pt x="292602" y="60662"/>
                  </a:lnTo>
                  <a:lnTo>
                    <a:pt x="245739" y="107524"/>
                  </a:lnTo>
                  <a:close/>
                </a:path>
                <a:path w="333375" h="333375">
                  <a:moveTo>
                    <a:pt x="299777" y="124408"/>
                  </a:moveTo>
                  <a:lnTo>
                    <a:pt x="228856" y="124408"/>
                  </a:lnTo>
                  <a:lnTo>
                    <a:pt x="311591" y="88599"/>
                  </a:lnTo>
                  <a:lnTo>
                    <a:pt x="315097" y="89986"/>
                  </a:lnTo>
                  <a:lnTo>
                    <a:pt x="324165" y="110946"/>
                  </a:lnTo>
                  <a:lnTo>
                    <a:pt x="322778" y="114452"/>
                  </a:lnTo>
                  <a:lnTo>
                    <a:pt x="299777" y="124408"/>
                  </a:lnTo>
                  <a:close/>
                </a:path>
                <a:path w="333375" h="333375">
                  <a:moveTo>
                    <a:pt x="21748" y="244747"/>
                  </a:moveTo>
                  <a:lnTo>
                    <a:pt x="18242" y="243360"/>
                  </a:lnTo>
                  <a:lnTo>
                    <a:pt x="9173" y="222400"/>
                  </a:lnTo>
                  <a:lnTo>
                    <a:pt x="10599" y="218795"/>
                  </a:lnTo>
                  <a:lnTo>
                    <a:pt x="10788" y="218795"/>
                  </a:lnTo>
                  <a:lnTo>
                    <a:pt x="98700" y="180747"/>
                  </a:lnTo>
                  <a:lnTo>
                    <a:pt x="2647" y="180747"/>
                  </a:lnTo>
                  <a:lnTo>
                    <a:pt x="0" y="178086"/>
                  </a:lnTo>
                  <a:lnTo>
                    <a:pt x="79" y="155167"/>
                  </a:lnTo>
                  <a:lnTo>
                    <a:pt x="2661" y="152585"/>
                  </a:lnTo>
                  <a:lnTo>
                    <a:pt x="94548" y="152585"/>
                  </a:lnTo>
                  <a:lnTo>
                    <a:pt x="9413" y="118008"/>
                  </a:lnTo>
                  <a:lnTo>
                    <a:pt x="7976" y="114452"/>
                  </a:lnTo>
                  <a:lnTo>
                    <a:pt x="16545" y="93373"/>
                  </a:lnTo>
                  <a:lnTo>
                    <a:pt x="20016" y="91901"/>
                  </a:lnTo>
                  <a:lnTo>
                    <a:pt x="107524" y="127449"/>
                  </a:lnTo>
                  <a:lnTo>
                    <a:pt x="292750" y="127449"/>
                  </a:lnTo>
                  <a:lnTo>
                    <a:pt x="270416" y="137116"/>
                  </a:lnTo>
                  <a:lnTo>
                    <a:pt x="166673" y="137116"/>
                  </a:lnTo>
                  <a:lnTo>
                    <a:pt x="155167" y="139438"/>
                  </a:lnTo>
                  <a:lnTo>
                    <a:pt x="145772" y="145772"/>
                  </a:lnTo>
                  <a:lnTo>
                    <a:pt x="139438" y="155167"/>
                  </a:lnTo>
                  <a:lnTo>
                    <a:pt x="137116" y="166673"/>
                  </a:lnTo>
                  <a:lnTo>
                    <a:pt x="139421" y="178086"/>
                  </a:lnTo>
                  <a:lnTo>
                    <a:pt x="141171" y="180747"/>
                  </a:lnTo>
                  <a:lnTo>
                    <a:pt x="145775" y="187574"/>
                  </a:lnTo>
                  <a:lnTo>
                    <a:pt x="155170" y="193907"/>
                  </a:lnTo>
                  <a:lnTo>
                    <a:pt x="166673" y="196230"/>
                  </a:lnTo>
                  <a:lnTo>
                    <a:pt x="276926" y="196230"/>
                  </a:lnTo>
                  <a:lnTo>
                    <a:pt x="300710" y="205889"/>
                  </a:lnTo>
                  <a:lnTo>
                    <a:pt x="225829" y="205889"/>
                  </a:lnTo>
                  <a:lnTo>
                    <a:pt x="228877" y="208938"/>
                  </a:lnTo>
                  <a:lnTo>
                    <a:pt x="104483" y="208938"/>
                  </a:lnTo>
                  <a:lnTo>
                    <a:pt x="21748" y="244747"/>
                  </a:lnTo>
                  <a:close/>
                </a:path>
                <a:path w="333375" h="333375">
                  <a:moveTo>
                    <a:pt x="276926" y="196230"/>
                  </a:moveTo>
                  <a:lnTo>
                    <a:pt x="166673" y="196230"/>
                  </a:lnTo>
                  <a:lnTo>
                    <a:pt x="178176" y="193907"/>
                  </a:lnTo>
                  <a:lnTo>
                    <a:pt x="187571" y="187574"/>
                  </a:lnTo>
                  <a:lnTo>
                    <a:pt x="192175" y="180747"/>
                  </a:lnTo>
                  <a:lnTo>
                    <a:pt x="193925" y="178086"/>
                  </a:lnTo>
                  <a:lnTo>
                    <a:pt x="196230" y="166673"/>
                  </a:lnTo>
                  <a:lnTo>
                    <a:pt x="193907" y="155167"/>
                  </a:lnTo>
                  <a:lnTo>
                    <a:pt x="187574" y="145772"/>
                  </a:lnTo>
                  <a:lnTo>
                    <a:pt x="178179" y="139438"/>
                  </a:lnTo>
                  <a:lnTo>
                    <a:pt x="166673" y="137116"/>
                  </a:lnTo>
                  <a:lnTo>
                    <a:pt x="270416" y="137116"/>
                  </a:lnTo>
                  <a:lnTo>
                    <a:pt x="234679" y="152585"/>
                  </a:lnTo>
                  <a:lnTo>
                    <a:pt x="330685" y="152585"/>
                  </a:lnTo>
                  <a:lnTo>
                    <a:pt x="333260" y="155167"/>
                  </a:lnTo>
                  <a:lnTo>
                    <a:pt x="333360" y="178086"/>
                  </a:lnTo>
                  <a:lnTo>
                    <a:pt x="330699" y="180747"/>
                  </a:lnTo>
                  <a:lnTo>
                    <a:pt x="238804" y="180747"/>
                  </a:lnTo>
                  <a:lnTo>
                    <a:pt x="276926" y="196230"/>
                  </a:lnTo>
                  <a:close/>
                </a:path>
                <a:path w="333375" h="333375">
                  <a:moveTo>
                    <a:pt x="313337" y="241431"/>
                  </a:moveTo>
                  <a:lnTo>
                    <a:pt x="225829" y="205889"/>
                  </a:lnTo>
                  <a:lnTo>
                    <a:pt x="300710" y="205889"/>
                  </a:lnTo>
                  <a:lnTo>
                    <a:pt x="323940" y="215324"/>
                  </a:lnTo>
                  <a:lnTo>
                    <a:pt x="325412" y="218795"/>
                  </a:lnTo>
                  <a:lnTo>
                    <a:pt x="316808" y="239959"/>
                  </a:lnTo>
                  <a:lnTo>
                    <a:pt x="313337" y="241431"/>
                  </a:lnTo>
                  <a:close/>
                </a:path>
                <a:path w="333375" h="333375">
                  <a:moveTo>
                    <a:pt x="60669" y="292602"/>
                  </a:moveTo>
                  <a:lnTo>
                    <a:pt x="56888" y="292602"/>
                  </a:lnTo>
                  <a:lnTo>
                    <a:pt x="40737" y="276444"/>
                  </a:lnTo>
                  <a:lnTo>
                    <a:pt x="40744" y="272677"/>
                  </a:lnTo>
                  <a:lnTo>
                    <a:pt x="104483" y="208938"/>
                  </a:lnTo>
                  <a:lnTo>
                    <a:pt x="228877" y="208938"/>
                  </a:lnTo>
                  <a:lnTo>
                    <a:pt x="245761" y="225821"/>
                  </a:lnTo>
                  <a:lnTo>
                    <a:pt x="127449" y="225821"/>
                  </a:lnTo>
                  <a:lnTo>
                    <a:pt x="60669" y="292602"/>
                  </a:lnTo>
                  <a:close/>
                </a:path>
                <a:path w="333375" h="333375">
                  <a:moveTo>
                    <a:pt x="114544" y="325405"/>
                  </a:moveTo>
                  <a:lnTo>
                    <a:pt x="93380" y="316801"/>
                  </a:lnTo>
                  <a:lnTo>
                    <a:pt x="91908" y="313330"/>
                  </a:lnTo>
                  <a:lnTo>
                    <a:pt x="127449" y="225821"/>
                  </a:lnTo>
                  <a:lnTo>
                    <a:pt x="245761" y="225821"/>
                  </a:lnTo>
                  <a:lnTo>
                    <a:pt x="248795" y="228856"/>
                  </a:lnTo>
                  <a:lnTo>
                    <a:pt x="208945" y="228856"/>
                  </a:lnTo>
                  <a:lnTo>
                    <a:pt x="211465" y="234679"/>
                  </a:lnTo>
                  <a:lnTo>
                    <a:pt x="180768" y="234679"/>
                  </a:lnTo>
                  <a:lnTo>
                    <a:pt x="180768" y="238797"/>
                  </a:lnTo>
                  <a:lnTo>
                    <a:pt x="152592" y="238797"/>
                  </a:lnTo>
                  <a:lnTo>
                    <a:pt x="118015" y="323933"/>
                  </a:lnTo>
                  <a:lnTo>
                    <a:pt x="114544" y="325405"/>
                  </a:lnTo>
                  <a:close/>
                </a:path>
                <a:path w="333375" h="333375">
                  <a:moveTo>
                    <a:pt x="276458" y="292602"/>
                  </a:moveTo>
                  <a:lnTo>
                    <a:pt x="272691" y="292602"/>
                  </a:lnTo>
                  <a:lnTo>
                    <a:pt x="208945" y="228856"/>
                  </a:lnTo>
                  <a:lnTo>
                    <a:pt x="248795" y="228856"/>
                  </a:lnTo>
                  <a:lnTo>
                    <a:pt x="292616" y="272677"/>
                  </a:lnTo>
                  <a:lnTo>
                    <a:pt x="292616" y="276444"/>
                  </a:lnTo>
                  <a:lnTo>
                    <a:pt x="276458" y="292602"/>
                  </a:lnTo>
                  <a:close/>
                </a:path>
                <a:path w="333375" h="333375">
                  <a:moveTo>
                    <a:pt x="222407" y="324165"/>
                  </a:moveTo>
                  <a:lnTo>
                    <a:pt x="218901" y="322778"/>
                  </a:lnTo>
                  <a:lnTo>
                    <a:pt x="180768" y="234679"/>
                  </a:lnTo>
                  <a:lnTo>
                    <a:pt x="211465" y="234679"/>
                  </a:lnTo>
                  <a:lnTo>
                    <a:pt x="244754" y="311591"/>
                  </a:lnTo>
                  <a:lnTo>
                    <a:pt x="243367" y="315097"/>
                  </a:lnTo>
                  <a:lnTo>
                    <a:pt x="222407" y="324165"/>
                  </a:lnTo>
                  <a:close/>
                </a:path>
                <a:path w="333375" h="333375">
                  <a:moveTo>
                    <a:pt x="178107" y="333353"/>
                  </a:moveTo>
                  <a:lnTo>
                    <a:pt x="155253" y="333353"/>
                  </a:lnTo>
                  <a:lnTo>
                    <a:pt x="152592" y="330692"/>
                  </a:lnTo>
                  <a:lnTo>
                    <a:pt x="152592" y="238797"/>
                  </a:lnTo>
                  <a:lnTo>
                    <a:pt x="180768" y="238797"/>
                  </a:lnTo>
                  <a:lnTo>
                    <a:pt x="180768" y="330692"/>
                  </a:lnTo>
                  <a:lnTo>
                    <a:pt x="178107" y="333353"/>
                  </a:lnTo>
                  <a:close/>
                </a:path>
              </a:pathLst>
            </a:custGeom>
            <a:solidFill>
              <a:srgbClr val="FFF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7442631" y="0"/>
            <a:ext cx="845819" cy="1208405"/>
          </a:xfrm>
          <a:custGeom>
            <a:avLst/>
            <a:gdLst/>
            <a:ahLst/>
            <a:cxnLst/>
            <a:rect l="l" t="t" r="r" b="b"/>
            <a:pathLst>
              <a:path w="845819" h="1208405">
                <a:moveTo>
                  <a:pt x="845368" y="7325"/>
                </a:moveTo>
                <a:lnTo>
                  <a:pt x="836060" y="0"/>
                </a:lnTo>
                <a:lnTo>
                  <a:pt x="845368" y="0"/>
                </a:lnTo>
                <a:lnTo>
                  <a:pt x="845368" y="7325"/>
                </a:lnTo>
                <a:close/>
              </a:path>
              <a:path w="845819" h="1208405">
                <a:moveTo>
                  <a:pt x="738492" y="1190041"/>
                </a:moveTo>
                <a:lnTo>
                  <a:pt x="33118" y="634886"/>
                </a:lnTo>
                <a:lnTo>
                  <a:pt x="10555" y="608287"/>
                </a:lnTo>
                <a:lnTo>
                  <a:pt x="0" y="575312"/>
                </a:lnTo>
                <a:lnTo>
                  <a:pt x="2510" y="540780"/>
                </a:lnTo>
                <a:lnTo>
                  <a:pt x="18492" y="508778"/>
                </a:lnTo>
                <a:lnTo>
                  <a:pt x="419009" y="70"/>
                </a:lnTo>
                <a:lnTo>
                  <a:pt x="521850" y="53"/>
                </a:lnTo>
                <a:lnTo>
                  <a:pt x="123554" y="505983"/>
                </a:lnTo>
                <a:lnTo>
                  <a:pt x="109894" y="533122"/>
                </a:lnTo>
                <a:lnTo>
                  <a:pt x="107760" y="562470"/>
                </a:lnTo>
                <a:lnTo>
                  <a:pt x="116731" y="590494"/>
                </a:lnTo>
                <a:lnTo>
                  <a:pt x="136386" y="613663"/>
                </a:lnTo>
                <a:lnTo>
                  <a:pt x="845368" y="1171658"/>
                </a:lnTo>
                <a:lnTo>
                  <a:pt x="845368" y="1190712"/>
                </a:lnTo>
                <a:lnTo>
                  <a:pt x="837156" y="1197678"/>
                </a:lnTo>
                <a:lnTo>
                  <a:pt x="804181" y="1208233"/>
                </a:lnTo>
                <a:lnTo>
                  <a:pt x="769649" y="1205723"/>
                </a:lnTo>
                <a:lnTo>
                  <a:pt x="738492" y="1190041"/>
                </a:lnTo>
                <a:close/>
              </a:path>
              <a:path w="845819" h="1208405">
                <a:moveTo>
                  <a:pt x="845368" y="1171658"/>
                </a:moveTo>
                <a:lnTo>
                  <a:pt x="734852" y="1084678"/>
                </a:lnTo>
                <a:lnTo>
                  <a:pt x="761991" y="1098338"/>
                </a:lnTo>
                <a:lnTo>
                  <a:pt x="791339" y="1100473"/>
                </a:lnTo>
                <a:lnTo>
                  <a:pt x="819363" y="1091501"/>
                </a:lnTo>
                <a:lnTo>
                  <a:pt x="842509" y="1071828"/>
                </a:lnTo>
                <a:lnTo>
                  <a:pt x="845368" y="1068197"/>
                </a:lnTo>
                <a:lnTo>
                  <a:pt x="845368" y="1171658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51795" y="5278844"/>
            <a:ext cx="3928745" cy="15951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91135" marR="182880" algn="ctr">
              <a:lnSpc>
                <a:spcPts val="1950"/>
              </a:lnSpc>
              <a:spcBef>
                <a:spcPts val="340"/>
              </a:spcBef>
            </a:pPr>
            <a:r>
              <a:rPr sz="1800" spc="-160" dirty="0">
                <a:solidFill>
                  <a:srgbClr val="121850"/>
                </a:solidFill>
                <a:latin typeface="Arial Black"/>
                <a:cs typeface="Arial Black"/>
              </a:rPr>
              <a:t>Meningkatkan</a:t>
            </a:r>
            <a:r>
              <a:rPr sz="1800" spc="-34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215" dirty="0">
                <a:solidFill>
                  <a:srgbClr val="121850"/>
                </a:solidFill>
                <a:latin typeface="Arial Black"/>
                <a:cs typeface="Arial Black"/>
              </a:rPr>
              <a:t>Akses</a:t>
            </a:r>
            <a:r>
              <a:rPr sz="1800" spc="-32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135" dirty="0">
                <a:solidFill>
                  <a:srgbClr val="121850"/>
                </a:solidFill>
                <a:latin typeface="Arial Black"/>
                <a:cs typeface="Arial Black"/>
              </a:rPr>
              <a:t>Permodalan </a:t>
            </a:r>
            <a:r>
              <a:rPr sz="1800" spc="-10" dirty="0">
                <a:solidFill>
                  <a:srgbClr val="121850"/>
                </a:solidFill>
                <a:latin typeface="Arial Black"/>
                <a:cs typeface="Arial Black"/>
              </a:rPr>
              <a:t>Anggota</a:t>
            </a:r>
            <a:endParaRPr sz="1800">
              <a:latin typeface="Arial Black"/>
              <a:cs typeface="Arial Black"/>
            </a:endParaRPr>
          </a:p>
          <a:p>
            <a:pPr marL="12700" marR="5080" algn="ctr">
              <a:lnSpc>
                <a:spcPct val="114599"/>
              </a:lnSpc>
              <a:spcBef>
                <a:spcPts val="1620"/>
              </a:spcBef>
            </a:pP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Koperasi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menyediakan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pinjaman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dengan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prosedur sederhana</a:t>
            </a:r>
            <a:r>
              <a:rPr sz="1200" spc="-11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dan</a:t>
            </a:r>
            <a:r>
              <a:rPr sz="1200" spc="-10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waktu</a:t>
            </a:r>
            <a:r>
              <a:rPr sz="1200" spc="-10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pencairan</a:t>
            </a:r>
            <a:r>
              <a:rPr sz="1200" spc="-11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yang</a:t>
            </a:r>
            <a:r>
              <a:rPr sz="1200" spc="-10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cepat,</a:t>
            </a:r>
            <a:r>
              <a:rPr sz="1200" spc="-10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sehingga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anggota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tidak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perlu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melalui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proses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121850"/>
                </a:solidFill>
                <a:latin typeface="Tahoma"/>
                <a:cs typeface="Tahoma"/>
              </a:rPr>
              <a:t>rumit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seperti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di</a:t>
            </a:r>
            <a:r>
              <a:rPr sz="1200" spc="-1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lembaga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keuangan</a:t>
            </a:r>
            <a:r>
              <a:rPr sz="1200" spc="-7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konvensional.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63893" y="2238254"/>
            <a:ext cx="10760075" cy="1762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400" spc="-1255" dirty="0">
                <a:solidFill>
                  <a:srgbClr val="121850"/>
                </a:solidFill>
                <a:latin typeface="Arial Black"/>
                <a:cs typeface="Arial Black"/>
              </a:rPr>
              <a:t>T</a:t>
            </a:r>
            <a:r>
              <a:rPr sz="11400" spc="-1075" dirty="0">
                <a:solidFill>
                  <a:srgbClr val="121850"/>
                </a:solidFill>
                <a:latin typeface="Arial Black"/>
                <a:cs typeface="Arial Black"/>
              </a:rPr>
              <a:t>u</a:t>
            </a:r>
            <a:r>
              <a:rPr sz="11400" spc="-1210" dirty="0">
                <a:solidFill>
                  <a:srgbClr val="121850"/>
                </a:solidFill>
                <a:latin typeface="Arial Black"/>
                <a:cs typeface="Arial Black"/>
              </a:rPr>
              <a:t>j</a:t>
            </a:r>
            <a:r>
              <a:rPr sz="11400" spc="-1075" dirty="0">
                <a:solidFill>
                  <a:srgbClr val="121850"/>
                </a:solidFill>
                <a:latin typeface="Arial Black"/>
                <a:cs typeface="Arial Black"/>
              </a:rPr>
              <a:t>u</a:t>
            </a:r>
            <a:r>
              <a:rPr sz="11400" spc="-1060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1400" spc="-365" dirty="0">
                <a:solidFill>
                  <a:srgbClr val="121850"/>
                </a:solidFill>
                <a:latin typeface="Arial Black"/>
                <a:cs typeface="Arial Black"/>
              </a:rPr>
              <a:t>n</a:t>
            </a:r>
            <a:r>
              <a:rPr sz="11400" spc="-248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1400" spc="-1100" dirty="0">
                <a:solidFill>
                  <a:srgbClr val="121850"/>
                </a:solidFill>
                <a:latin typeface="Arial Black"/>
                <a:cs typeface="Arial Black"/>
              </a:rPr>
              <a:t>P</a:t>
            </a:r>
            <a:r>
              <a:rPr sz="11400" spc="-1045" dirty="0">
                <a:solidFill>
                  <a:srgbClr val="121850"/>
                </a:solidFill>
                <a:latin typeface="Arial Black"/>
                <a:cs typeface="Arial Black"/>
              </a:rPr>
              <a:t>r</a:t>
            </a:r>
            <a:r>
              <a:rPr sz="11400" spc="-1005" dirty="0">
                <a:solidFill>
                  <a:srgbClr val="121850"/>
                </a:solidFill>
                <a:latin typeface="Arial Black"/>
                <a:cs typeface="Arial Black"/>
              </a:rPr>
              <a:t>o</a:t>
            </a:r>
            <a:r>
              <a:rPr sz="11400" spc="-960" dirty="0">
                <a:solidFill>
                  <a:srgbClr val="121850"/>
                </a:solidFill>
                <a:latin typeface="Arial Black"/>
                <a:cs typeface="Arial Black"/>
              </a:rPr>
              <a:t>g</a:t>
            </a:r>
            <a:r>
              <a:rPr sz="11400" spc="-1045" dirty="0">
                <a:solidFill>
                  <a:srgbClr val="121850"/>
                </a:solidFill>
                <a:latin typeface="Arial Black"/>
                <a:cs typeface="Arial Black"/>
              </a:rPr>
              <a:t>r</a:t>
            </a:r>
            <a:r>
              <a:rPr sz="11400" spc="-960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1400" spc="-265" dirty="0">
                <a:solidFill>
                  <a:srgbClr val="121850"/>
                </a:solidFill>
                <a:latin typeface="Arial Black"/>
                <a:cs typeface="Arial Black"/>
              </a:rPr>
              <a:t>m</a:t>
            </a:r>
            <a:endParaRPr sz="11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9295668"/>
            <a:ext cx="992505" cy="991869"/>
          </a:xfrm>
          <a:custGeom>
            <a:avLst/>
            <a:gdLst/>
            <a:ahLst/>
            <a:cxnLst/>
            <a:rect l="l" t="t" r="r" b="b"/>
            <a:pathLst>
              <a:path w="992505" h="991870">
                <a:moveTo>
                  <a:pt x="0" y="201670"/>
                </a:moveTo>
                <a:lnTo>
                  <a:pt x="137367" y="32252"/>
                </a:lnTo>
                <a:lnTo>
                  <a:pt x="164293" y="10075"/>
                </a:lnTo>
                <a:lnTo>
                  <a:pt x="197418" y="0"/>
                </a:lnTo>
                <a:lnTo>
                  <a:pt x="231910" y="3011"/>
                </a:lnTo>
                <a:lnTo>
                  <a:pt x="263677" y="19455"/>
                </a:lnTo>
                <a:lnTo>
                  <a:pt x="959596" y="583722"/>
                </a:lnTo>
                <a:lnTo>
                  <a:pt x="982251" y="611403"/>
                </a:lnTo>
                <a:lnTo>
                  <a:pt x="992326" y="644528"/>
                </a:lnTo>
                <a:lnTo>
                  <a:pt x="989315" y="679020"/>
                </a:lnTo>
                <a:lnTo>
                  <a:pt x="972871" y="710787"/>
                </a:lnTo>
                <a:lnTo>
                  <a:pt x="745459" y="991258"/>
                </a:lnTo>
                <a:lnTo>
                  <a:pt x="641387" y="991268"/>
                </a:lnTo>
                <a:lnTo>
                  <a:pt x="867778" y="712056"/>
                </a:lnTo>
                <a:lnTo>
                  <a:pt x="881831" y="685118"/>
                </a:lnTo>
                <a:lnTo>
                  <a:pt x="875828" y="627653"/>
                </a:lnTo>
                <a:lnTo>
                  <a:pt x="264946" y="124548"/>
                </a:lnTo>
                <a:lnTo>
                  <a:pt x="208694" y="107935"/>
                </a:lnTo>
                <a:lnTo>
                  <a:pt x="180543" y="116498"/>
                </a:lnTo>
                <a:lnTo>
                  <a:pt x="157091" y="135815"/>
                </a:lnTo>
                <a:lnTo>
                  <a:pt x="0" y="329559"/>
                </a:lnTo>
                <a:lnTo>
                  <a:pt x="0" y="201670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495535" y="1166368"/>
            <a:ext cx="7766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0" dirty="0">
                <a:solidFill>
                  <a:srgbClr val="121850"/>
                </a:solidFill>
                <a:latin typeface="Tahoma"/>
                <a:cs typeface="Tahoma"/>
              </a:rPr>
              <a:t>2025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693137" y="4657894"/>
            <a:ext cx="4899660" cy="2834640"/>
            <a:chOff x="6693137" y="4657894"/>
            <a:chExt cx="4899660" cy="2834640"/>
          </a:xfrm>
        </p:grpSpPr>
        <p:sp>
          <p:nvSpPr>
            <p:cNvPr id="14" name="object 14"/>
            <p:cNvSpPr/>
            <p:nvPr/>
          </p:nvSpPr>
          <p:spPr>
            <a:xfrm>
              <a:off x="6693137" y="4929902"/>
              <a:ext cx="4899660" cy="2562225"/>
            </a:xfrm>
            <a:custGeom>
              <a:avLst/>
              <a:gdLst/>
              <a:ahLst/>
              <a:cxnLst/>
              <a:rect l="l" t="t" r="r" b="b"/>
              <a:pathLst>
                <a:path w="4899659" h="2562225">
                  <a:moveTo>
                    <a:pt x="4507516" y="2562126"/>
                  </a:moveTo>
                  <a:lnTo>
                    <a:pt x="648507" y="2562126"/>
                  </a:lnTo>
                  <a:lnTo>
                    <a:pt x="600245" y="2559181"/>
                  </a:lnTo>
                  <a:lnTo>
                    <a:pt x="553735" y="2550577"/>
                  </a:lnTo>
                  <a:lnTo>
                    <a:pt x="509324" y="2536663"/>
                  </a:lnTo>
                  <a:lnTo>
                    <a:pt x="467360" y="2517786"/>
                  </a:lnTo>
                  <a:lnTo>
                    <a:pt x="428190" y="2494294"/>
                  </a:lnTo>
                  <a:lnTo>
                    <a:pt x="392161" y="2466537"/>
                  </a:lnTo>
                  <a:lnTo>
                    <a:pt x="359622" y="2434861"/>
                  </a:lnTo>
                  <a:lnTo>
                    <a:pt x="330918" y="2399614"/>
                  </a:lnTo>
                  <a:lnTo>
                    <a:pt x="306398" y="2361146"/>
                  </a:lnTo>
                  <a:lnTo>
                    <a:pt x="259595" y="2345993"/>
                  </a:lnTo>
                  <a:lnTo>
                    <a:pt x="215434" y="2325535"/>
                  </a:lnTo>
                  <a:lnTo>
                    <a:pt x="174298" y="2300154"/>
                  </a:lnTo>
                  <a:lnTo>
                    <a:pt x="136570" y="2270231"/>
                  </a:lnTo>
                  <a:lnTo>
                    <a:pt x="102631" y="2236150"/>
                  </a:lnTo>
                  <a:lnTo>
                    <a:pt x="72865" y="2198293"/>
                  </a:lnTo>
                  <a:lnTo>
                    <a:pt x="47653" y="2157043"/>
                  </a:lnTo>
                  <a:lnTo>
                    <a:pt x="27378" y="2112781"/>
                  </a:lnTo>
                  <a:lnTo>
                    <a:pt x="12423" y="2065890"/>
                  </a:lnTo>
                  <a:lnTo>
                    <a:pt x="3169" y="2016752"/>
                  </a:lnTo>
                  <a:lnTo>
                    <a:pt x="0" y="1965750"/>
                  </a:lnTo>
                  <a:lnTo>
                    <a:pt x="0" y="408251"/>
                  </a:lnTo>
                  <a:lnTo>
                    <a:pt x="2751" y="360707"/>
                  </a:lnTo>
                  <a:lnTo>
                    <a:pt x="10801" y="314757"/>
                  </a:lnTo>
                  <a:lnTo>
                    <a:pt x="23839" y="270708"/>
                  </a:lnTo>
                  <a:lnTo>
                    <a:pt x="41558" y="228871"/>
                  </a:lnTo>
                  <a:lnTo>
                    <a:pt x="63648" y="189553"/>
                  </a:lnTo>
                  <a:lnTo>
                    <a:pt x="89802" y="153063"/>
                  </a:lnTo>
                  <a:lnTo>
                    <a:pt x="119709" y="119709"/>
                  </a:lnTo>
                  <a:lnTo>
                    <a:pt x="153063" y="89802"/>
                  </a:lnTo>
                  <a:lnTo>
                    <a:pt x="189553" y="63648"/>
                  </a:lnTo>
                  <a:lnTo>
                    <a:pt x="228871" y="41558"/>
                  </a:lnTo>
                  <a:lnTo>
                    <a:pt x="270708" y="23839"/>
                  </a:lnTo>
                  <a:lnTo>
                    <a:pt x="314757" y="10801"/>
                  </a:lnTo>
                  <a:lnTo>
                    <a:pt x="360707" y="2751"/>
                  </a:lnTo>
                  <a:lnTo>
                    <a:pt x="408251" y="0"/>
                  </a:lnTo>
                  <a:lnTo>
                    <a:pt x="4267265" y="0"/>
                  </a:lnTo>
                  <a:lnTo>
                    <a:pt x="4316639" y="2969"/>
                  </a:lnTo>
                  <a:lnTo>
                    <a:pt x="4364279" y="11647"/>
                  </a:lnTo>
                  <a:lnTo>
                    <a:pt x="4409837" y="25686"/>
                  </a:lnTo>
                  <a:lnTo>
                    <a:pt x="4452968" y="44741"/>
                  </a:lnTo>
                  <a:lnTo>
                    <a:pt x="4493326" y="68464"/>
                  </a:lnTo>
                  <a:lnTo>
                    <a:pt x="4530565" y="96509"/>
                  </a:lnTo>
                  <a:lnTo>
                    <a:pt x="4564338" y="128529"/>
                  </a:lnTo>
                  <a:lnTo>
                    <a:pt x="4594299" y="164179"/>
                  </a:lnTo>
                  <a:lnTo>
                    <a:pt x="4620103" y="203111"/>
                  </a:lnTo>
                  <a:lnTo>
                    <a:pt x="4641404" y="244979"/>
                  </a:lnTo>
                  <a:lnTo>
                    <a:pt x="4685149" y="264006"/>
                  </a:lnTo>
                  <a:lnTo>
                    <a:pt x="4725929" y="288014"/>
                  </a:lnTo>
                  <a:lnTo>
                    <a:pt x="4763359" y="316617"/>
                  </a:lnTo>
                  <a:lnTo>
                    <a:pt x="4797051" y="349429"/>
                  </a:lnTo>
                  <a:lnTo>
                    <a:pt x="4826620" y="386063"/>
                  </a:lnTo>
                  <a:lnTo>
                    <a:pt x="4851679" y="426133"/>
                  </a:lnTo>
                  <a:lnTo>
                    <a:pt x="4871842" y="469253"/>
                  </a:lnTo>
                  <a:lnTo>
                    <a:pt x="4886723" y="515037"/>
                  </a:lnTo>
                  <a:lnTo>
                    <a:pt x="4895934" y="563099"/>
                  </a:lnTo>
                  <a:lnTo>
                    <a:pt x="4899091" y="613052"/>
                  </a:lnTo>
                  <a:lnTo>
                    <a:pt x="4899091" y="2170552"/>
                  </a:lnTo>
                  <a:lnTo>
                    <a:pt x="4896040" y="2219670"/>
                  </a:lnTo>
                  <a:lnTo>
                    <a:pt x="4887132" y="2266968"/>
                  </a:lnTo>
                  <a:lnTo>
                    <a:pt x="4872733" y="2312077"/>
                  </a:lnTo>
                  <a:lnTo>
                    <a:pt x="4853212" y="2354633"/>
                  </a:lnTo>
                  <a:lnTo>
                    <a:pt x="4828934" y="2394267"/>
                  </a:lnTo>
                  <a:lnTo>
                    <a:pt x="4800266" y="2430612"/>
                  </a:lnTo>
                  <a:lnTo>
                    <a:pt x="4767576" y="2463302"/>
                  </a:lnTo>
                  <a:lnTo>
                    <a:pt x="4731231" y="2491969"/>
                  </a:lnTo>
                  <a:lnTo>
                    <a:pt x="4691597" y="2516247"/>
                  </a:lnTo>
                  <a:lnTo>
                    <a:pt x="4649042" y="2535769"/>
                  </a:lnTo>
                  <a:lnTo>
                    <a:pt x="4603932" y="2550167"/>
                  </a:lnTo>
                  <a:lnTo>
                    <a:pt x="4556635" y="2559075"/>
                  </a:lnTo>
                  <a:lnTo>
                    <a:pt x="4507516" y="2562126"/>
                  </a:lnTo>
                  <a:close/>
                </a:path>
              </a:pathLst>
            </a:custGeom>
            <a:solidFill>
              <a:srgbClr val="121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26495" y="4963265"/>
              <a:ext cx="4608830" cy="2307590"/>
            </a:xfrm>
            <a:custGeom>
              <a:avLst/>
              <a:gdLst/>
              <a:ahLst/>
              <a:cxnLst/>
              <a:rect l="l" t="t" r="r" b="b"/>
              <a:pathLst>
                <a:path w="4608830" h="2307590">
                  <a:moveTo>
                    <a:pt x="4233907" y="2307285"/>
                  </a:moveTo>
                  <a:lnTo>
                    <a:pt x="374893" y="2307285"/>
                  </a:lnTo>
                  <a:lnTo>
                    <a:pt x="327894" y="2304362"/>
                  </a:lnTo>
                  <a:lnTo>
                    <a:pt x="282630" y="2295827"/>
                  </a:lnTo>
                  <a:lnTo>
                    <a:pt x="239453" y="2282034"/>
                  </a:lnTo>
                  <a:lnTo>
                    <a:pt x="198715" y="2263333"/>
                  </a:lnTo>
                  <a:lnTo>
                    <a:pt x="160769" y="2240079"/>
                  </a:lnTo>
                  <a:lnTo>
                    <a:pt x="125967" y="2212623"/>
                  </a:lnTo>
                  <a:lnTo>
                    <a:pt x="94662" y="2181318"/>
                  </a:lnTo>
                  <a:lnTo>
                    <a:pt x="67206" y="2146516"/>
                  </a:lnTo>
                  <a:lnTo>
                    <a:pt x="43952" y="2108570"/>
                  </a:lnTo>
                  <a:lnTo>
                    <a:pt x="25251" y="2067832"/>
                  </a:lnTo>
                  <a:lnTo>
                    <a:pt x="11457" y="2024655"/>
                  </a:lnTo>
                  <a:lnTo>
                    <a:pt x="2923" y="1979391"/>
                  </a:lnTo>
                  <a:lnTo>
                    <a:pt x="0" y="1932392"/>
                  </a:lnTo>
                  <a:lnTo>
                    <a:pt x="0" y="374888"/>
                  </a:lnTo>
                  <a:lnTo>
                    <a:pt x="2924" y="327890"/>
                  </a:lnTo>
                  <a:lnTo>
                    <a:pt x="11459" y="282626"/>
                  </a:lnTo>
                  <a:lnTo>
                    <a:pt x="25253" y="239449"/>
                  </a:lnTo>
                  <a:lnTo>
                    <a:pt x="43954" y="198711"/>
                  </a:lnTo>
                  <a:lnTo>
                    <a:pt x="67208" y="160766"/>
                  </a:lnTo>
                  <a:lnTo>
                    <a:pt x="94664" y="125964"/>
                  </a:lnTo>
                  <a:lnTo>
                    <a:pt x="125969" y="94660"/>
                  </a:lnTo>
                  <a:lnTo>
                    <a:pt x="160770" y="67204"/>
                  </a:lnTo>
                  <a:lnTo>
                    <a:pt x="198716" y="43950"/>
                  </a:lnTo>
                  <a:lnTo>
                    <a:pt x="239454" y="25251"/>
                  </a:lnTo>
                  <a:lnTo>
                    <a:pt x="282631" y="11457"/>
                  </a:lnTo>
                  <a:lnTo>
                    <a:pt x="327894" y="2923"/>
                  </a:lnTo>
                  <a:lnTo>
                    <a:pt x="374893" y="0"/>
                  </a:lnTo>
                  <a:lnTo>
                    <a:pt x="4233907" y="0"/>
                  </a:lnTo>
                  <a:lnTo>
                    <a:pt x="4280905" y="2923"/>
                  </a:lnTo>
                  <a:lnTo>
                    <a:pt x="4326169" y="11457"/>
                  </a:lnTo>
                  <a:lnTo>
                    <a:pt x="4369347" y="25251"/>
                  </a:lnTo>
                  <a:lnTo>
                    <a:pt x="4410084" y="43952"/>
                  </a:lnTo>
                  <a:lnTo>
                    <a:pt x="4448031" y="67206"/>
                  </a:lnTo>
                  <a:lnTo>
                    <a:pt x="4482833" y="94662"/>
                  </a:lnTo>
                  <a:lnTo>
                    <a:pt x="4514138" y="125967"/>
                  </a:lnTo>
                  <a:lnTo>
                    <a:pt x="4541594" y="160769"/>
                  </a:lnTo>
                  <a:lnTo>
                    <a:pt x="4564848" y="198715"/>
                  </a:lnTo>
                  <a:lnTo>
                    <a:pt x="4583549" y="239453"/>
                  </a:lnTo>
                  <a:lnTo>
                    <a:pt x="4597342" y="282630"/>
                  </a:lnTo>
                  <a:lnTo>
                    <a:pt x="4605877" y="327894"/>
                  </a:lnTo>
                  <a:lnTo>
                    <a:pt x="4608800" y="374893"/>
                  </a:lnTo>
                  <a:lnTo>
                    <a:pt x="4608800" y="1932392"/>
                  </a:lnTo>
                  <a:lnTo>
                    <a:pt x="4605877" y="1979391"/>
                  </a:lnTo>
                  <a:lnTo>
                    <a:pt x="4597342" y="2024655"/>
                  </a:lnTo>
                  <a:lnTo>
                    <a:pt x="4583549" y="2067832"/>
                  </a:lnTo>
                  <a:lnTo>
                    <a:pt x="4564848" y="2108570"/>
                  </a:lnTo>
                  <a:lnTo>
                    <a:pt x="4541594" y="2146516"/>
                  </a:lnTo>
                  <a:lnTo>
                    <a:pt x="4514138" y="2181318"/>
                  </a:lnTo>
                  <a:lnTo>
                    <a:pt x="4482833" y="2212623"/>
                  </a:lnTo>
                  <a:lnTo>
                    <a:pt x="4448031" y="2240079"/>
                  </a:lnTo>
                  <a:lnTo>
                    <a:pt x="4410084" y="2263333"/>
                  </a:lnTo>
                  <a:lnTo>
                    <a:pt x="4369347" y="2282034"/>
                  </a:lnTo>
                  <a:lnTo>
                    <a:pt x="4326169" y="2295827"/>
                  </a:lnTo>
                  <a:lnTo>
                    <a:pt x="4280905" y="2304362"/>
                  </a:lnTo>
                  <a:lnTo>
                    <a:pt x="4233907" y="23072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04576" y="4657894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5" h="544195">
                  <a:moveTo>
                    <a:pt x="272008" y="544017"/>
                  </a:moveTo>
                  <a:lnTo>
                    <a:pt x="223114" y="539635"/>
                  </a:lnTo>
                  <a:lnTo>
                    <a:pt x="177096" y="527000"/>
                  </a:lnTo>
                  <a:lnTo>
                    <a:pt x="134720" y="506880"/>
                  </a:lnTo>
                  <a:lnTo>
                    <a:pt x="96756" y="480044"/>
                  </a:lnTo>
                  <a:lnTo>
                    <a:pt x="63973" y="447260"/>
                  </a:lnTo>
                  <a:lnTo>
                    <a:pt x="37137" y="409296"/>
                  </a:lnTo>
                  <a:lnTo>
                    <a:pt x="17017" y="366921"/>
                  </a:lnTo>
                  <a:lnTo>
                    <a:pt x="4382" y="320902"/>
                  </a:lnTo>
                  <a:lnTo>
                    <a:pt x="0" y="272008"/>
                  </a:lnTo>
                  <a:lnTo>
                    <a:pt x="4382" y="223114"/>
                  </a:lnTo>
                  <a:lnTo>
                    <a:pt x="17017" y="177096"/>
                  </a:lnTo>
                  <a:lnTo>
                    <a:pt x="37137" y="134720"/>
                  </a:lnTo>
                  <a:lnTo>
                    <a:pt x="63973" y="96757"/>
                  </a:lnTo>
                  <a:lnTo>
                    <a:pt x="96756" y="63973"/>
                  </a:lnTo>
                  <a:lnTo>
                    <a:pt x="134720" y="37137"/>
                  </a:lnTo>
                  <a:lnTo>
                    <a:pt x="177096" y="17017"/>
                  </a:lnTo>
                  <a:lnTo>
                    <a:pt x="223114" y="4382"/>
                  </a:lnTo>
                  <a:lnTo>
                    <a:pt x="272008" y="0"/>
                  </a:lnTo>
                  <a:lnTo>
                    <a:pt x="320902" y="4382"/>
                  </a:lnTo>
                  <a:lnTo>
                    <a:pt x="366921" y="17017"/>
                  </a:lnTo>
                  <a:lnTo>
                    <a:pt x="409296" y="37137"/>
                  </a:lnTo>
                  <a:lnTo>
                    <a:pt x="447260" y="63973"/>
                  </a:lnTo>
                  <a:lnTo>
                    <a:pt x="480044" y="96757"/>
                  </a:lnTo>
                  <a:lnTo>
                    <a:pt x="506880" y="134720"/>
                  </a:lnTo>
                  <a:lnTo>
                    <a:pt x="526999" y="177096"/>
                  </a:lnTo>
                  <a:lnTo>
                    <a:pt x="539634" y="223114"/>
                  </a:lnTo>
                  <a:lnTo>
                    <a:pt x="544017" y="272008"/>
                  </a:lnTo>
                  <a:lnTo>
                    <a:pt x="539634" y="320902"/>
                  </a:lnTo>
                  <a:lnTo>
                    <a:pt x="526999" y="366921"/>
                  </a:lnTo>
                  <a:lnTo>
                    <a:pt x="506880" y="409296"/>
                  </a:lnTo>
                  <a:lnTo>
                    <a:pt x="480044" y="447260"/>
                  </a:lnTo>
                  <a:lnTo>
                    <a:pt x="447260" y="480044"/>
                  </a:lnTo>
                  <a:lnTo>
                    <a:pt x="409296" y="506880"/>
                  </a:lnTo>
                  <a:lnTo>
                    <a:pt x="366921" y="527000"/>
                  </a:lnTo>
                  <a:lnTo>
                    <a:pt x="320902" y="539635"/>
                  </a:lnTo>
                  <a:lnTo>
                    <a:pt x="272008" y="544017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08904" y="4762222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09487" y="98667"/>
                  </a:moveTo>
                  <a:lnTo>
                    <a:pt x="152570" y="98667"/>
                  </a:lnTo>
                  <a:lnTo>
                    <a:pt x="152570" y="2661"/>
                  </a:lnTo>
                  <a:lnTo>
                    <a:pt x="155232" y="0"/>
                  </a:lnTo>
                  <a:lnTo>
                    <a:pt x="178086" y="0"/>
                  </a:lnTo>
                  <a:lnTo>
                    <a:pt x="180747" y="2661"/>
                  </a:lnTo>
                  <a:lnTo>
                    <a:pt x="180747" y="94548"/>
                  </a:lnTo>
                  <a:lnTo>
                    <a:pt x="211160" y="94548"/>
                  </a:lnTo>
                  <a:lnTo>
                    <a:pt x="209487" y="98667"/>
                  </a:lnTo>
                  <a:close/>
                </a:path>
                <a:path w="333375" h="333375">
                  <a:moveTo>
                    <a:pt x="211160" y="94548"/>
                  </a:moveTo>
                  <a:lnTo>
                    <a:pt x="180747" y="94548"/>
                  </a:lnTo>
                  <a:lnTo>
                    <a:pt x="215324" y="9413"/>
                  </a:lnTo>
                  <a:lnTo>
                    <a:pt x="218795" y="7941"/>
                  </a:lnTo>
                  <a:lnTo>
                    <a:pt x="239959" y="16545"/>
                  </a:lnTo>
                  <a:lnTo>
                    <a:pt x="241431" y="20016"/>
                  </a:lnTo>
                  <a:lnTo>
                    <a:pt x="211160" y="94548"/>
                  </a:lnTo>
                  <a:close/>
                </a:path>
                <a:path w="333375" h="333375">
                  <a:moveTo>
                    <a:pt x="207125" y="104483"/>
                  </a:moveTo>
                  <a:lnTo>
                    <a:pt x="124408" y="104483"/>
                  </a:lnTo>
                  <a:lnTo>
                    <a:pt x="88599" y="21748"/>
                  </a:lnTo>
                  <a:lnTo>
                    <a:pt x="89986" y="18242"/>
                  </a:lnTo>
                  <a:lnTo>
                    <a:pt x="110946" y="9173"/>
                  </a:lnTo>
                  <a:lnTo>
                    <a:pt x="114452" y="10560"/>
                  </a:lnTo>
                  <a:lnTo>
                    <a:pt x="152570" y="98667"/>
                  </a:lnTo>
                  <a:lnTo>
                    <a:pt x="209487" y="98667"/>
                  </a:lnTo>
                  <a:lnTo>
                    <a:pt x="207125" y="104483"/>
                  </a:lnTo>
                  <a:close/>
                </a:path>
                <a:path w="333375" h="333375">
                  <a:moveTo>
                    <a:pt x="292750" y="127449"/>
                  </a:moveTo>
                  <a:lnTo>
                    <a:pt x="107524" y="127449"/>
                  </a:lnTo>
                  <a:lnTo>
                    <a:pt x="40737" y="60662"/>
                  </a:lnTo>
                  <a:lnTo>
                    <a:pt x="40737" y="56895"/>
                  </a:lnTo>
                  <a:lnTo>
                    <a:pt x="56895" y="40737"/>
                  </a:lnTo>
                  <a:lnTo>
                    <a:pt x="60662" y="40737"/>
                  </a:lnTo>
                  <a:lnTo>
                    <a:pt x="124408" y="104483"/>
                  </a:lnTo>
                  <a:lnTo>
                    <a:pt x="207125" y="104483"/>
                  </a:lnTo>
                  <a:lnTo>
                    <a:pt x="205889" y="107524"/>
                  </a:lnTo>
                  <a:lnTo>
                    <a:pt x="245739" y="107524"/>
                  </a:lnTo>
                  <a:lnTo>
                    <a:pt x="228856" y="124408"/>
                  </a:lnTo>
                  <a:lnTo>
                    <a:pt x="299777" y="124408"/>
                  </a:lnTo>
                  <a:lnTo>
                    <a:pt x="292750" y="127449"/>
                  </a:lnTo>
                  <a:close/>
                </a:path>
                <a:path w="333375" h="333375">
                  <a:moveTo>
                    <a:pt x="245739" y="107524"/>
                  </a:moveTo>
                  <a:lnTo>
                    <a:pt x="205889" y="107524"/>
                  </a:lnTo>
                  <a:lnTo>
                    <a:pt x="272677" y="40737"/>
                  </a:lnTo>
                  <a:lnTo>
                    <a:pt x="276444" y="40737"/>
                  </a:lnTo>
                  <a:lnTo>
                    <a:pt x="292602" y="56895"/>
                  </a:lnTo>
                  <a:lnTo>
                    <a:pt x="292602" y="60662"/>
                  </a:lnTo>
                  <a:lnTo>
                    <a:pt x="245739" y="107524"/>
                  </a:lnTo>
                  <a:close/>
                </a:path>
                <a:path w="333375" h="333375">
                  <a:moveTo>
                    <a:pt x="299777" y="124408"/>
                  </a:moveTo>
                  <a:lnTo>
                    <a:pt x="228856" y="124408"/>
                  </a:lnTo>
                  <a:lnTo>
                    <a:pt x="311591" y="88599"/>
                  </a:lnTo>
                  <a:lnTo>
                    <a:pt x="315097" y="89986"/>
                  </a:lnTo>
                  <a:lnTo>
                    <a:pt x="324165" y="110946"/>
                  </a:lnTo>
                  <a:lnTo>
                    <a:pt x="322778" y="114452"/>
                  </a:lnTo>
                  <a:lnTo>
                    <a:pt x="299777" y="124408"/>
                  </a:lnTo>
                  <a:close/>
                </a:path>
                <a:path w="333375" h="333375">
                  <a:moveTo>
                    <a:pt x="21748" y="244747"/>
                  </a:moveTo>
                  <a:lnTo>
                    <a:pt x="18242" y="243360"/>
                  </a:lnTo>
                  <a:lnTo>
                    <a:pt x="9173" y="222400"/>
                  </a:lnTo>
                  <a:lnTo>
                    <a:pt x="10599" y="218795"/>
                  </a:lnTo>
                  <a:lnTo>
                    <a:pt x="10788" y="218795"/>
                  </a:lnTo>
                  <a:lnTo>
                    <a:pt x="98700" y="180747"/>
                  </a:lnTo>
                  <a:lnTo>
                    <a:pt x="2647" y="180747"/>
                  </a:lnTo>
                  <a:lnTo>
                    <a:pt x="0" y="178086"/>
                  </a:lnTo>
                  <a:lnTo>
                    <a:pt x="79" y="155167"/>
                  </a:lnTo>
                  <a:lnTo>
                    <a:pt x="2661" y="152585"/>
                  </a:lnTo>
                  <a:lnTo>
                    <a:pt x="94548" y="152585"/>
                  </a:lnTo>
                  <a:lnTo>
                    <a:pt x="9413" y="118008"/>
                  </a:lnTo>
                  <a:lnTo>
                    <a:pt x="7976" y="114452"/>
                  </a:lnTo>
                  <a:lnTo>
                    <a:pt x="16545" y="93373"/>
                  </a:lnTo>
                  <a:lnTo>
                    <a:pt x="20016" y="91901"/>
                  </a:lnTo>
                  <a:lnTo>
                    <a:pt x="107524" y="127449"/>
                  </a:lnTo>
                  <a:lnTo>
                    <a:pt x="292750" y="127449"/>
                  </a:lnTo>
                  <a:lnTo>
                    <a:pt x="270416" y="137116"/>
                  </a:lnTo>
                  <a:lnTo>
                    <a:pt x="166673" y="137116"/>
                  </a:lnTo>
                  <a:lnTo>
                    <a:pt x="155167" y="139438"/>
                  </a:lnTo>
                  <a:lnTo>
                    <a:pt x="145772" y="145772"/>
                  </a:lnTo>
                  <a:lnTo>
                    <a:pt x="139438" y="155167"/>
                  </a:lnTo>
                  <a:lnTo>
                    <a:pt x="137116" y="166673"/>
                  </a:lnTo>
                  <a:lnTo>
                    <a:pt x="139421" y="178086"/>
                  </a:lnTo>
                  <a:lnTo>
                    <a:pt x="141171" y="180747"/>
                  </a:lnTo>
                  <a:lnTo>
                    <a:pt x="145775" y="187574"/>
                  </a:lnTo>
                  <a:lnTo>
                    <a:pt x="155170" y="193907"/>
                  </a:lnTo>
                  <a:lnTo>
                    <a:pt x="166673" y="196230"/>
                  </a:lnTo>
                  <a:lnTo>
                    <a:pt x="276926" y="196230"/>
                  </a:lnTo>
                  <a:lnTo>
                    <a:pt x="300710" y="205889"/>
                  </a:lnTo>
                  <a:lnTo>
                    <a:pt x="225829" y="205889"/>
                  </a:lnTo>
                  <a:lnTo>
                    <a:pt x="228877" y="208938"/>
                  </a:lnTo>
                  <a:lnTo>
                    <a:pt x="104483" y="208938"/>
                  </a:lnTo>
                  <a:lnTo>
                    <a:pt x="21748" y="244747"/>
                  </a:lnTo>
                  <a:close/>
                </a:path>
                <a:path w="333375" h="333375">
                  <a:moveTo>
                    <a:pt x="276926" y="196230"/>
                  </a:moveTo>
                  <a:lnTo>
                    <a:pt x="166673" y="196230"/>
                  </a:lnTo>
                  <a:lnTo>
                    <a:pt x="178176" y="193907"/>
                  </a:lnTo>
                  <a:lnTo>
                    <a:pt x="187571" y="187574"/>
                  </a:lnTo>
                  <a:lnTo>
                    <a:pt x="192175" y="180747"/>
                  </a:lnTo>
                  <a:lnTo>
                    <a:pt x="193925" y="178086"/>
                  </a:lnTo>
                  <a:lnTo>
                    <a:pt x="196230" y="166673"/>
                  </a:lnTo>
                  <a:lnTo>
                    <a:pt x="193907" y="155167"/>
                  </a:lnTo>
                  <a:lnTo>
                    <a:pt x="187574" y="145772"/>
                  </a:lnTo>
                  <a:lnTo>
                    <a:pt x="178179" y="139438"/>
                  </a:lnTo>
                  <a:lnTo>
                    <a:pt x="166673" y="137116"/>
                  </a:lnTo>
                  <a:lnTo>
                    <a:pt x="270416" y="137116"/>
                  </a:lnTo>
                  <a:lnTo>
                    <a:pt x="234679" y="152585"/>
                  </a:lnTo>
                  <a:lnTo>
                    <a:pt x="330685" y="152585"/>
                  </a:lnTo>
                  <a:lnTo>
                    <a:pt x="333260" y="155167"/>
                  </a:lnTo>
                  <a:lnTo>
                    <a:pt x="333360" y="178086"/>
                  </a:lnTo>
                  <a:lnTo>
                    <a:pt x="330699" y="180747"/>
                  </a:lnTo>
                  <a:lnTo>
                    <a:pt x="238804" y="180747"/>
                  </a:lnTo>
                  <a:lnTo>
                    <a:pt x="276926" y="196230"/>
                  </a:lnTo>
                  <a:close/>
                </a:path>
                <a:path w="333375" h="333375">
                  <a:moveTo>
                    <a:pt x="313337" y="241431"/>
                  </a:moveTo>
                  <a:lnTo>
                    <a:pt x="225829" y="205889"/>
                  </a:lnTo>
                  <a:lnTo>
                    <a:pt x="300710" y="205889"/>
                  </a:lnTo>
                  <a:lnTo>
                    <a:pt x="323940" y="215324"/>
                  </a:lnTo>
                  <a:lnTo>
                    <a:pt x="325412" y="218795"/>
                  </a:lnTo>
                  <a:lnTo>
                    <a:pt x="316808" y="239959"/>
                  </a:lnTo>
                  <a:lnTo>
                    <a:pt x="313337" y="241431"/>
                  </a:lnTo>
                  <a:close/>
                </a:path>
                <a:path w="333375" h="333375">
                  <a:moveTo>
                    <a:pt x="60669" y="292602"/>
                  </a:moveTo>
                  <a:lnTo>
                    <a:pt x="56888" y="292602"/>
                  </a:lnTo>
                  <a:lnTo>
                    <a:pt x="40737" y="276444"/>
                  </a:lnTo>
                  <a:lnTo>
                    <a:pt x="40744" y="272677"/>
                  </a:lnTo>
                  <a:lnTo>
                    <a:pt x="104483" y="208938"/>
                  </a:lnTo>
                  <a:lnTo>
                    <a:pt x="228877" y="208938"/>
                  </a:lnTo>
                  <a:lnTo>
                    <a:pt x="245761" y="225821"/>
                  </a:lnTo>
                  <a:lnTo>
                    <a:pt x="127449" y="225821"/>
                  </a:lnTo>
                  <a:lnTo>
                    <a:pt x="60669" y="292602"/>
                  </a:lnTo>
                  <a:close/>
                </a:path>
                <a:path w="333375" h="333375">
                  <a:moveTo>
                    <a:pt x="114544" y="325405"/>
                  </a:moveTo>
                  <a:lnTo>
                    <a:pt x="93380" y="316801"/>
                  </a:lnTo>
                  <a:lnTo>
                    <a:pt x="91908" y="313330"/>
                  </a:lnTo>
                  <a:lnTo>
                    <a:pt x="127449" y="225821"/>
                  </a:lnTo>
                  <a:lnTo>
                    <a:pt x="245761" y="225821"/>
                  </a:lnTo>
                  <a:lnTo>
                    <a:pt x="248795" y="228856"/>
                  </a:lnTo>
                  <a:lnTo>
                    <a:pt x="208945" y="228856"/>
                  </a:lnTo>
                  <a:lnTo>
                    <a:pt x="211465" y="234679"/>
                  </a:lnTo>
                  <a:lnTo>
                    <a:pt x="180768" y="234679"/>
                  </a:lnTo>
                  <a:lnTo>
                    <a:pt x="180768" y="238797"/>
                  </a:lnTo>
                  <a:lnTo>
                    <a:pt x="152592" y="238797"/>
                  </a:lnTo>
                  <a:lnTo>
                    <a:pt x="118015" y="323933"/>
                  </a:lnTo>
                  <a:lnTo>
                    <a:pt x="114544" y="325405"/>
                  </a:lnTo>
                  <a:close/>
                </a:path>
                <a:path w="333375" h="333375">
                  <a:moveTo>
                    <a:pt x="276458" y="292602"/>
                  </a:moveTo>
                  <a:lnTo>
                    <a:pt x="272691" y="292602"/>
                  </a:lnTo>
                  <a:lnTo>
                    <a:pt x="208945" y="228856"/>
                  </a:lnTo>
                  <a:lnTo>
                    <a:pt x="248795" y="228856"/>
                  </a:lnTo>
                  <a:lnTo>
                    <a:pt x="292616" y="272677"/>
                  </a:lnTo>
                  <a:lnTo>
                    <a:pt x="292616" y="276444"/>
                  </a:lnTo>
                  <a:lnTo>
                    <a:pt x="276458" y="292602"/>
                  </a:lnTo>
                  <a:close/>
                </a:path>
                <a:path w="333375" h="333375">
                  <a:moveTo>
                    <a:pt x="222407" y="324165"/>
                  </a:moveTo>
                  <a:lnTo>
                    <a:pt x="218901" y="322778"/>
                  </a:lnTo>
                  <a:lnTo>
                    <a:pt x="180768" y="234679"/>
                  </a:lnTo>
                  <a:lnTo>
                    <a:pt x="211465" y="234679"/>
                  </a:lnTo>
                  <a:lnTo>
                    <a:pt x="244754" y="311591"/>
                  </a:lnTo>
                  <a:lnTo>
                    <a:pt x="243367" y="315097"/>
                  </a:lnTo>
                  <a:lnTo>
                    <a:pt x="222407" y="324165"/>
                  </a:lnTo>
                  <a:close/>
                </a:path>
                <a:path w="333375" h="333375">
                  <a:moveTo>
                    <a:pt x="178107" y="333353"/>
                  </a:moveTo>
                  <a:lnTo>
                    <a:pt x="155253" y="333353"/>
                  </a:lnTo>
                  <a:lnTo>
                    <a:pt x="152592" y="330692"/>
                  </a:lnTo>
                  <a:lnTo>
                    <a:pt x="152592" y="238797"/>
                  </a:lnTo>
                  <a:lnTo>
                    <a:pt x="180768" y="238797"/>
                  </a:lnTo>
                  <a:lnTo>
                    <a:pt x="180768" y="330692"/>
                  </a:lnTo>
                  <a:lnTo>
                    <a:pt x="178107" y="333353"/>
                  </a:lnTo>
                  <a:close/>
                </a:path>
              </a:pathLst>
            </a:custGeom>
            <a:solidFill>
              <a:srgbClr val="FFF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161572" y="5278844"/>
            <a:ext cx="3830320" cy="157670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01600" marR="93980" algn="ctr">
              <a:lnSpc>
                <a:spcPts val="1950"/>
              </a:lnSpc>
              <a:spcBef>
                <a:spcPts val="340"/>
              </a:spcBef>
            </a:pPr>
            <a:r>
              <a:rPr sz="1800" spc="-145" dirty="0">
                <a:solidFill>
                  <a:srgbClr val="121850"/>
                </a:solidFill>
                <a:latin typeface="Arial Black"/>
                <a:cs typeface="Arial Black"/>
              </a:rPr>
              <a:t>Mendorong</a:t>
            </a:r>
            <a:r>
              <a:rPr sz="1800" spc="-31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150" dirty="0">
                <a:solidFill>
                  <a:srgbClr val="121850"/>
                </a:solidFill>
                <a:latin typeface="Arial Black"/>
                <a:cs typeface="Arial Black"/>
              </a:rPr>
              <a:t>kebiasaan</a:t>
            </a:r>
            <a:r>
              <a:rPr sz="1800" spc="-30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85" dirty="0">
                <a:solidFill>
                  <a:srgbClr val="121850"/>
                </a:solidFill>
                <a:latin typeface="Arial Black"/>
                <a:cs typeface="Arial Black"/>
              </a:rPr>
              <a:t>menabung </a:t>
            </a:r>
            <a:r>
              <a:rPr sz="1800" spc="-75" dirty="0">
                <a:solidFill>
                  <a:srgbClr val="121850"/>
                </a:solidFill>
                <a:latin typeface="Arial Black"/>
                <a:cs typeface="Arial Black"/>
              </a:rPr>
              <a:t>dan</a:t>
            </a:r>
            <a:r>
              <a:rPr sz="1800" spc="-34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140" dirty="0">
                <a:solidFill>
                  <a:srgbClr val="121850"/>
                </a:solidFill>
                <a:latin typeface="Arial Black"/>
                <a:cs typeface="Arial Black"/>
              </a:rPr>
              <a:t>pengelolaan</a:t>
            </a:r>
            <a:r>
              <a:rPr sz="1800" spc="-34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121850"/>
                </a:solidFill>
                <a:latin typeface="Arial Black"/>
                <a:cs typeface="Arial Black"/>
              </a:rPr>
              <a:t>keuangan</a:t>
            </a:r>
            <a:endParaRPr sz="1800">
              <a:latin typeface="Arial Black"/>
              <a:cs typeface="Arial Black"/>
            </a:endParaRPr>
          </a:p>
          <a:p>
            <a:pPr marL="12700" marR="5080" algn="ctr">
              <a:lnSpc>
                <a:spcPct val="114599"/>
              </a:lnSpc>
              <a:spcBef>
                <a:spcPts val="1475"/>
              </a:spcBef>
            </a:pP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Program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ini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mengedukasi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anggota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untuk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121850"/>
                </a:solidFill>
                <a:latin typeface="Tahoma"/>
                <a:cs typeface="Tahoma"/>
              </a:rPr>
              <a:t>rutin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menabung </a:t>
            </a:r>
            <a:r>
              <a:rPr sz="1200" spc="-30" dirty="0">
                <a:solidFill>
                  <a:srgbClr val="121850"/>
                </a:solidFill>
                <a:latin typeface="Tahoma"/>
                <a:cs typeface="Tahoma"/>
              </a:rPr>
              <a:t>serta</a:t>
            </a:r>
            <a:r>
              <a:rPr sz="1200" spc="-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membekali</a:t>
            </a:r>
            <a:r>
              <a:rPr sz="1200" spc="-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121850"/>
                </a:solidFill>
                <a:latin typeface="Tahoma"/>
                <a:cs typeface="Tahoma"/>
              </a:rPr>
              <a:t>mereka</a:t>
            </a:r>
            <a:r>
              <a:rPr sz="1200" spc="-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dengan</a:t>
            </a:r>
            <a:r>
              <a:rPr sz="1200" spc="-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pengetahuan</a:t>
            </a:r>
            <a:r>
              <a:rPr sz="1200" spc="-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dasar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pengelolaan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keuangan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agar</a:t>
            </a:r>
            <a:r>
              <a:rPr sz="1200" spc="-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lebih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bijak</a:t>
            </a:r>
            <a:r>
              <a:rPr sz="1200" spc="-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dalam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mengatur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pendapatan</a:t>
            </a:r>
            <a:r>
              <a:rPr sz="1200" spc="-7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dan</a:t>
            </a:r>
            <a:r>
              <a:rPr sz="1200" spc="-6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pengeluaran.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153434" y="4657894"/>
            <a:ext cx="4899660" cy="2834640"/>
            <a:chOff x="12153434" y="4657894"/>
            <a:chExt cx="4899660" cy="2834640"/>
          </a:xfrm>
        </p:grpSpPr>
        <p:sp>
          <p:nvSpPr>
            <p:cNvPr id="20" name="object 20"/>
            <p:cNvSpPr/>
            <p:nvPr/>
          </p:nvSpPr>
          <p:spPr>
            <a:xfrm>
              <a:off x="12153434" y="4929902"/>
              <a:ext cx="4899660" cy="2562225"/>
            </a:xfrm>
            <a:custGeom>
              <a:avLst/>
              <a:gdLst/>
              <a:ahLst/>
              <a:cxnLst/>
              <a:rect l="l" t="t" r="r" b="b"/>
              <a:pathLst>
                <a:path w="4899659" h="2562225">
                  <a:moveTo>
                    <a:pt x="4507516" y="2562126"/>
                  </a:moveTo>
                  <a:lnTo>
                    <a:pt x="648507" y="2562126"/>
                  </a:lnTo>
                  <a:lnTo>
                    <a:pt x="600245" y="2559181"/>
                  </a:lnTo>
                  <a:lnTo>
                    <a:pt x="553735" y="2550577"/>
                  </a:lnTo>
                  <a:lnTo>
                    <a:pt x="509324" y="2536663"/>
                  </a:lnTo>
                  <a:lnTo>
                    <a:pt x="467360" y="2517786"/>
                  </a:lnTo>
                  <a:lnTo>
                    <a:pt x="428190" y="2494294"/>
                  </a:lnTo>
                  <a:lnTo>
                    <a:pt x="392161" y="2466537"/>
                  </a:lnTo>
                  <a:lnTo>
                    <a:pt x="359622" y="2434861"/>
                  </a:lnTo>
                  <a:lnTo>
                    <a:pt x="330918" y="2399614"/>
                  </a:lnTo>
                  <a:lnTo>
                    <a:pt x="306398" y="2361146"/>
                  </a:lnTo>
                  <a:lnTo>
                    <a:pt x="259595" y="2345993"/>
                  </a:lnTo>
                  <a:lnTo>
                    <a:pt x="215434" y="2325535"/>
                  </a:lnTo>
                  <a:lnTo>
                    <a:pt x="174298" y="2300154"/>
                  </a:lnTo>
                  <a:lnTo>
                    <a:pt x="136570" y="2270231"/>
                  </a:lnTo>
                  <a:lnTo>
                    <a:pt x="102631" y="2236150"/>
                  </a:lnTo>
                  <a:lnTo>
                    <a:pt x="72865" y="2198293"/>
                  </a:lnTo>
                  <a:lnTo>
                    <a:pt x="47653" y="2157043"/>
                  </a:lnTo>
                  <a:lnTo>
                    <a:pt x="27378" y="2112781"/>
                  </a:lnTo>
                  <a:lnTo>
                    <a:pt x="12423" y="2065890"/>
                  </a:lnTo>
                  <a:lnTo>
                    <a:pt x="3169" y="2016752"/>
                  </a:lnTo>
                  <a:lnTo>
                    <a:pt x="0" y="1965750"/>
                  </a:lnTo>
                  <a:lnTo>
                    <a:pt x="0" y="408251"/>
                  </a:lnTo>
                  <a:lnTo>
                    <a:pt x="2751" y="360707"/>
                  </a:lnTo>
                  <a:lnTo>
                    <a:pt x="10801" y="314757"/>
                  </a:lnTo>
                  <a:lnTo>
                    <a:pt x="23839" y="270708"/>
                  </a:lnTo>
                  <a:lnTo>
                    <a:pt x="41558" y="228871"/>
                  </a:lnTo>
                  <a:lnTo>
                    <a:pt x="63648" y="189553"/>
                  </a:lnTo>
                  <a:lnTo>
                    <a:pt x="89802" y="153063"/>
                  </a:lnTo>
                  <a:lnTo>
                    <a:pt x="119709" y="119709"/>
                  </a:lnTo>
                  <a:lnTo>
                    <a:pt x="153063" y="89802"/>
                  </a:lnTo>
                  <a:lnTo>
                    <a:pt x="189553" y="63648"/>
                  </a:lnTo>
                  <a:lnTo>
                    <a:pt x="228871" y="41558"/>
                  </a:lnTo>
                  <a:lnTo>
                    <a:pt x="270708" y="23839"/>
                  </a:lnTo>
                  <a:lnTo>
                    <a:pt x="314757" y="10801"/>
                  </a:lnTo>
                  <a:lnTo>
                    <a:pt x="360707" y="2751"/>
                  </a:lnTo>
                  <a:lnTo>
                    <a:pt x="408251" y="0"/>
                  </a:lnTo>
                  <a:lnTo>
                    <a:pt x="4267265" y="0"/>
                  </a:lnTo>
                  <a:lnTo>
                    <a:pt x="4316639" y="2969"/>
                  </a:lnTo>
                  <a:lnTo>
                    <a:pt x="4364279" y="11647"/>
                  </a:lnTo>
                  <a:lnTo>
                    <a:pt x="4409837" y="25686"/>
                  </a:lnTo>
                  <a:lnTo>
                    <a:pt x="4452968" y="44741"/>
                  </a:lnTo>
                  <a:lnTo>
                    <a:pt x="4493326" y="68464"/>
                  </a:lnTo>
                  <a:lnTo>
                    <a:pt x="4530565" y="96509"/>
                  </a:lnTo>
                  <a:lnTo>
                    <a:pt x="4564338" y="128529"/>
                  </a:lnTo>
                  <a:lnTo>
                    <a:pt x="4594299" y="164179"/>
                  </a:lnTo>
                  <a:lnTo>
                    <a:pt x="4620103" y="203111"/>
                  </a:lnTo>
                  <a:lnTo>
                    <a:pt x="4641404" y="244979"/>
                  </a:lnTo>
                  <a:lnTo>
                    <a:pt x="4685149" y="264006"/>
                  </a:lnTo>
                  <a:lnTo>
                    <a:pt x="4725929" y="288014"/>
                  </a:lnTo>
                  <a:lnTo>
                    <a:pt x="4763359" y="316617"/>
                  </a:lnTo>
                  <a:lnTo>
                    <a:pt x="4797051" y="349429"/>
                  </a:lnTo>
                  <a:lnTo>
                    <a:pt x="4826620" y="386063"/>
                  </a:lnTo>
                  <a:lnTo>
                    <a:pt x="4851679" y="426133"/>
                  </a:lnTo>
                  <a:lnTo>
                    <a:pt x="4871842" y="469253"/>
                  </a:lnTo>
                  <a:lnTo>
                    <a:pt x="4886723" y="515037"/>
                  </a:lnTo>
                  <a:lnTo>
                    <a:pt x="4895934" y="563099"/>
                  </a:lnTo>
                  <a:lnTo>
                    <a:pt x="4899091" y="613052"/>
                  </a:lnTo>
                  <a:lnTo>
                    <a:pt x="4899091" y="2170552"/>
                  </a:lnTo>
                  <a:lnTo>
                    <a:pt x="4896040" y="2219670"/>
                  </a:lnTo>
                  <a:lnTo>
                    <a:pt x="4887132" y="2266968"/>
                  </a:lnTo>
                  <a:lnTo>
                    <a:pt x="4872733" y="2312077"/>
                  </a:lnTo>
                  <a:lnTo>
                    <a:pt x="4853212" y="2354633"/>
                  </a:lnTo>
                  <a:lnTo>
                    <a:pt x="4828934" y="2394267"/>
                  </a:lnTo>
                  <a:lnTo>
                    <a:pt x="4800266" y="2430612"/>
                  </a:lnTo>
                  <a:lnTo>
                    <a:pt x="4767576" y="2463302"/>
                  </a:lnTo>
                  <a:lnTo>
                    <a:pt x="4731231" y="2491969"/>
                  </a:lnTo>
                  <a:lnTo>
                    <a:pt x="4691597" y="2516247"/>
                  </a:lnTo>
                  <a:lnTo>
                    <a:pt x="4649042" y="2535769"/>
                  </a:lnTo>
                  <a:lnTo>
                    <a:pt x="4603932" y="2550167"/>
                  </a:lnTo>
                  <a:lnTo>
                    <a:pt x="4556635" y="2559075"/>
                  </a:lnTo>
                  <a:lnTo>
                    <a:pt x="4507516" y="2562126"/>
                  </a:lnTo>
                  <a:close/>
                </a:path>
              </a:pathLst>
            </a:custGeom>
            <a:solidFill>
              <a:srgbClr val="121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86792" y="4963265"/>
              <a:ext cx="4608830" cy="2307590"/>
            </a:xfrm>
            <a:custGeom>
              <a:avLst/>
              <a:gdLst/>
              <a:ahLst/>
              <a:cxnLst/>
              <a:rect l="l" t="t" r="r" b="b"/>
              <a:pathLst>
                <a:path w="4608830" h="2307590">
                  <a:moveTo>
                    <a:pt x="4233907" y="2307285"/>
                  </a:moveTo>
                  <a:lnTo>
                    <a:pt x="374893" y="2307285"/>
                  </a:lnTo>
                  <a:lnTo>
                    <a:pt x="327894" y="2304362"/>
                  </a:lnTo>
                  <a:lnTo>
                    <a:pt x="282630" y="2295827"/>
                  </a:lnTo>
                  <a:lnTo>
                    <a:pt x="239453" y="2282034"/>
                  </a:lnTo>
                  <a:lnTo>
                    <a:pt x="198715" y="2263333"/>
                  </a:lnTo>
                  <a:lnTo>
                    <a:pt x="160769" y="2240079"/>
                  </a:lnTo>
                  <a:lnTo>
                    <a:pt x="125967" y="2212623"/>
                  </a:lnTo>
                  <a:lnTo>
                    <a:pt x="94662" y="2181318"/>
                  </a:lnTo>
                  <a:lnTo>
                    <a:pt x="67206" y="2146516"/>
                  </a:lnTo>
                  <a:lnTo>
                    <a:pt x="43952" y="2108570"/>
                  </a:lnTo>
                  <a:lnTo>
                    <a:pt x="25251" y="2067832"/>
                  </a:lnTo>
                  <a:lnTo>
                    <a:pt x="11457" y="2024655"/>
                  </a:lnTo>
                  <a:lnTo>
                    <a:pt x="2923" y="1979391"/>
                  </a:lnTo>
                  <a:lnTo>
                    <a:pt x="0" y="1932392"/>
                  </a:lnTo>
                  <a:lnTo>
                    <a:pt x="0" y="374888"/>
                  </a:lnTo>
                  <a:lnTo>
                    <a:pt x="2924" y="327890"/>
                  </a:lnTo>
                  <a:lnTo>
                    <a:pt x="11459" y="282626"/>
                  </a:lnTo>
                  <a:lnTo>
                    <a:pt x="25253" y="239449"/>
                  </a:lnTo>
                  <a:lnTo>
                    <a:pt x="43954" y="198711"/>
                  </a:lnTo>
                  <a:lnTo>
                    <a:pt x="67208" y="160766"/>
                  </a:lnTo>
                  <a:lnTo>
                    <a:pt x="94664" y="125964"/>
                  </a:lnTo>
                  <a:lnTo>
                    <a:pt x="125969" y="94660"/>
                  </a:lnTo>
                  <a:lnTo>
                    <a:pt x="160770" y="67204"/>
                  </a:lnTo>
                  <a:lnTo>
                    <a:pt x="198716" y="43950"/>
                  </a:lnTo>
                  <a:lnTo>
                    <a:pt x="239454" y="25251"/>
                  </a:lnTo>
                  <a:lnTo>
                    <a:pt x="282631" y="11457"/>
                  </a:lnTo>
                  <a:lnTo>
                    <a:pt x="327894" y="2923"/>
                  </a:lnTo>
                  <a:lnTo>
                    <a:pt x="374893" y="0"/>
                  </a:lnTo>
                  <a:lnTo>
                    <a:pt x="4233907" y="0"/>
                  </a:lnTo>
                  <a:lnTo>
                    <a:pt x="4280905" y="2923"/>
                  </a:lnTo>
                  <a:lnTo>
                    <a:pt x="4326169" y="11457"/>
                  </a:lnTo>
                  <a:lnTo>
                    <a:pt x="4369347" y="25251"/>
                  </a:lnTo>
                  <a:lnTo>
                    <a:pt x="4410084" y="43952"/>
                  </a:lnTo>
                  <a:lnTo>
                    <a:pt x="4448031" y="67206"/>
                  </a:lnTo>
                  <a:lnTo>
                    <a:pt x="4482833" y="94662"/>
                  </a:lnTo>
                  <a:lnTo>
                    <a:pt x="4514138" y="125967"/>
                  </a:lnTo>
                  <a:lnTo>
                    <a:pt x="4541594" y="160769"/>
                  </a:lnTo>
                  <a:lnTo>
                    <a:pt x="4564848" y="198715"/>
                  </a:lnTo>
                  <a:lnTo>
                    <a:pt x="4583549" y="239453"/>
                  </a:lnTo>
                  <a:lnTo>
                    <a:pt x="4597342" y="282630"/>
                  </a:lnTo>
                  <a:lnTo>
                    <a:pt x="4605877" y="327894"/>
                  </a:lnTo>
                  <a:lnTo>
                    <a:pt x="4608800" y="374893"/>
                  </a:lnTo>
                  <a:lnTo>
                    <a:pt x="4608800" y="1932392"/>
                  </a:lnTo>
                  <a:lnTo>
                    <a:pt x="4605877" y="1979391"/>
                  </a:lnTo>
                  <a:lnTo>
                    <a:pt x="4597342" y="2024655"/>
                  </a:lnTo>
                  <a:lnTo>
                    <a:pt x="4583549" y="2067832"/>
                  </a:lnTo>
                  <a:lnTo>
                    <a:pt x="4564848" y="2108570"/>
                  </a:lnTo>
                  <a:lnTo>
                    <a:pt x="4541594" y="2146516"/>
                  </a:lnTo>
                  <a:lnTo>
                    <a:pt x="4514138" y="2181318"/>
                  </a:lnTo>
                  <a:lnTo>
                    <a:pt x="4482833" y="2212623"/>
                  </a:lnTo>
                  <a:lnTo>
                    <a:pt x="4448031" y="2240079"/>
                  </a:lnTo>
                  <a:lnTo>
                    <a:pt x="4410084" y="2263333"/>
                  </a:lnTo>
                  <a:lnTo>
                    <a:pt x="4369347" y="2282034"/>
                  </a:lnTo>
                  <a:lnTo>
                    <a:pt x="4326169" y="2295827"/>
                  </a:lnTo>
                  <a:lnTo>
                    <a:pt x="4280905" y="2304362"/>
                  </a:lnTo>
                  <a:lnTo>
                    <a:pt x="4233907" y="23072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264874" y="4657894"/>
              <a:ext cx="544195" cy="544195"/>
            </a:xfrm>
            <a:custGeom>
              <a:avLst/>
              <a:gdLst/>
              <a:ahLst/>
              <a:cxnLst/>
              <a:rect l="l" t="t" r="r" b="b"/>
              <a:pathLst>
                <a:path w="544194" h="544195">
                  <a:moveTo>
                    <a:pt x="272008" y="544017"/>
                  </a:moveTo>
                  <a:lnTo>
                    <a:pt x="223114" y="539635"/>
                  </a:lnTo>
                  <a:lnTo>
                    <a:pt x="177096" y="527000"/>
                  </a:lnTo>
                  <a:lnTo>
                    <a:pt x="134720" y="506880"/>
                  </a:lnTo>
                  <a:lnTo>
                    <a:pt x="96757" y="480044"/>
                  </a:lnTo>
                  <a:lnTo>
                    <a:pt x="63973" y="447260"/>
                  </a:lnTo>
                  <a:lnTo>
                    <a:pt x="37137" y="409296"/>
                  </a:lnTo>
                  <a:lnTo>
                    <a:pt x="17017" y="366921"/>
                  </a:lnTo>
                  <a:lnTo>
                    <a:pt x="4382" y="320902"/>
                  </a:lnTo>
                  <a:lnTo>
                    <a:pt x="0" y="272008"/>
                  </a:lnTo>
                  <a:lnTo>
                    <a:pt x="4382" y="223114"/>
                  </a:lnTo>
                  <a:lnTo>
                    <a:pt x="17017" y="177096"/>
                  </a:lnTo>
                  <a:lnTo>
                    <a:pt x="37137" y="134720"/>
                  </a:lnTo>
                  <a:lnTo>
                    <a:pt x="63973" y="96757"/>
                  </a:lnTo>
                  <a:lnTo>
                    <a:pt x="96757" y="63973"/>
                  </a:lnTo>
                  <a:lnTo>
                    <a:pt x="134720" y="37137"/>
                  </a:lnTo>
                  <a:lnTo>
                    <a:pt x="177096" y="17017"/>
                  </a:lnTo>
                  <a:lnTo>
                    <a:pt x="223114" y="4382"/>
                  </a:lnTo>
                  <a:lnTo>
                    <a:pt x="272008" y="0"/>
                  </a:lnTo>
                  <a:lnTo>
                    <a:pt x="320902" y="4382"/>
                  </a:lnTo>
                  <a:lnTo>
                    <a:pt x="366921" y="17017"/>
                  </a:lnTo>
                  <a:lnTo>
                    <a:pt x="409297" y="37137"/>
                  </a:lnTo>
                  <a:lnTo>
                    <a:pt x="447260" y="63973"/>
                  </a:lnTo>
                  <a:lnTo>
                    <a:pt x="480044" y="96757"/>
                  </a:lnTo>
                  <a:lnTo>
                    <a:pt x="506880" y="134720"/>
                  </a:lnTo>
                  <a:lnTo>
                    <a:pt x="526999" y="177096"/>
                  </a:lnTo>
                  <a:lnTo>
                    <a:pt x="539634" y="223114"/>
                  </a:lnTo>
                  <a:lnTo>
                    <a:pt x="544017" y="272008"/>
                  </a:lnTo>
                  <a:lnTo>
                    <a:pt x="539634" y="320902"/>
                  </a:lnTo>
                  <a:lnTo>
                    <a:pt x="526999" y="366921"/>
                  </a:lnTo>
                  <a:lnTo>
                    <a:pt x="506880" y="409296"/>
                  </a:lnTo>
                  <a:lnTo>
                    <a:pt x="480044" y="447260"/>
                  </a:lnTo>
                  <a:lnTo>
                    <a:pt x="447260" y="480044"/>
                  </a:lnTo>
                  <a:lnTo>
                    <a:pt x="409297" y="506880"/>
                  </a:lnTo>
                  <a:lnTo>
                    <a:pt x="366921" y="527000"/>
                  </a:lnTo>
                  <a:lnTo>
                    <a:pt x="320902" y="539635"/>
                  </a:lnTo>
                  <a:lnTo>
                    <a:pt x="272008" y="544017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369201" y="4762222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09487" y="98667"/>
                  </a:moveTo>
                  <a:lnTo>
                    <a:pt x="152570" y="98667"/>
                  </a:lnTo>
                  <a:lnTo>
                    <a:pt x="152570" y="2661"/>
                  </a:lnTo>
                  <a:lnTo>
                    <a:pt x="155232" y="0"/>
                  </a:lnTo>
                  <a:lnTo>
                    <a:pt x="178086" y="0"/>
                  </a:lnTo>
                  <a:lnTo>
                    <a:pt x="180747" y="2661"/>
                  </a:lnTo>
                  <a:lnTo>
                    <a:pt x="180747" y="94548"/>
                  </a:lnTo>
                  <a:lnTo>
                    <a:pt x="211160" y="94548"/>
                  </a:lnTo>
                  <a:lnTo>
                    <a:pt x="209487" y="98667"/>
                  </a:lnTo>
                  <a:close/>
                </a:path>
                <a:path w="333375" h="333375">
                  <a:moveTo>
                    <a:pt x="211160" y="94548"/>
                  </a:moveTo>
                  <a:lnTo>
                    <a:pt x="180747" y="94548"/>
                  </a:lnTo>
                  <a:lnTo>
                    <a:pt x="215324" y="9413"/>
                  </a:lnTo>
                  <a:lnTo>
                    <a:pt x="218795" y="7941"/>
                  </a:lnTo>
                  <a:lnTo>
                    <a:pt x="239959" y="16545"/>
                  </a:lnTo>
                  <a:lnTo>
                    <a:pt x="241431" y="20016"/>
                  </a:lnTo>
                  <a:lnTo>
                    <a:pt x="211160" y="94548"/>
                  </a:lnTo>
                  <a:close/>
                </a:path>
                <a:path w="333375" h="333375">
                  <a:moveTo>
                    <a:pt x="207125" y="104483"/>
                  </a:moveTo>
                  <a:lnTo>
                    <a:pt x="124408" y="104483"/>
                  </a:lnTo>
                  <a:lnTo>
                    <a:pt x="88599" y="21748"/>
                  </a:lnTo>
                  <a:lnTo>
                    <a:pt x="89986" y="18242"/>
                  </a:lnTo>
                  <a:lnTo>
                    <a:pt x="110946" y="9173"/>
                  </a:lnTo>
                  <a:lnTo>
                    <a:pt x="114452" y="10560"/>
                  </a:lnTo>
                  <a:lnTo>
                    <a:pt x="152570" y="98667"/>
                  </a:lnTo>
                  <a:lnTo>
                    <a:pt x="209487" y="98667"/>
                  </a:lnTo>
                  <a:lnTo>
                    <a:pt x="207125" y="104483"/>
                  </a:lnTo>
                  <a:close/>
                </a:path>
                <a:path w="333375" h="333375">
                  <a:moveTo>
                    <a:pt x="292750" y="127449"/>
                  </a:moveTo>
                  <a:lnTo>
                    <a:pt x="107524" y="127449"/>
                  </a:lnTo>
                  <a:lnTo>
                    <a:pt x="40737" y="60662"/>
                  </a:lnTo>
                  <a:lnTo>
                    <a:pt x="40737" y="56895"/>
                  </a:lnTo>
                  <a:lnTo>
                    <a:pt x="56895" y="40737"/>
                  </a:lnTo>
                  <a:lnTo>
                    <a:pt x="60662" y="40737"/>
                  </a:lnTo>
                  <a:lnTo>
                    <a:pt x="124408" y="104483"/>
                  </a:lnTo>
                  <a:lnTo>
                    <a:pt x="207125" y="104483"/>
                  </a:lnTo>
                  <a:lnTo>
                    <a:pt x="205889" y="107524"/>
                  </a:lnTo>
                  <a:lnTo>
                    <a:pt x="245739" y="107524"/>
                  </a:lnTo>
                  <a:lnTo>
                    <a:pt x="228856" y="124408"/>
                  </a:lnTo>
                  <a:lnTo>
                    <a:pt x="299777" y="124408"/>
                  </a:lnTo>
                  <a:lnTo>
                    <a:pt x="292750" y="127449"/>
                  </a:lnTo>
                  <a:close/>
                </a:path>
                <a:path w="333375" h="333375">
                  <a:moveTo>
                    <a:pt x="245739" y="107524"/>
                  </a:moveTo>
                  <a:lnTo>
                    <a:pt x="205889" y="107524"/>
                  </a:lnTo>
                  <a:lnTo>
                    <a:pt x="272677" y="40737"/>
                  </a:lnTo>
                  <a:lnTo>
                    <a:pt x="276444" y="40737"/>
                  </a:lnTo>
                  <a:lnTo>
                    <a:pt x="292602" y="56895"/>
                  </a:lnTo>
                  <a:lnTo>
                    <a:pt x="292602" y="60662"/>
                  </a:lnTo>
                  <a:lnTo>
                    <a:pt x="245739" y="107524"/>
                  </a:lnTo>
                  <a:close/>
                </a:path>
                <a:path w="333375" h="333375">
                  <a:moveTo>
                    <a:pt x="299777" y="124408"/>
                  </a:moveTo>
                  <a:lnTo>
                    <a:pt x="228856" y="124408"/>
                  </a:lnTo>
                  <a:lnTo>
                    <a:pt x="311591" y="88599"/>
                  </a:lnTo>
                  <a:lnTo>
                    <a:pt x="315097" y="89986"/>
                  </a:lnTo>
                  <a:lnTo>
                    <a:pt x="324165" y="110946"/>
                  </a:lnTo>
                  <a:lnTo>
                    <a:pt x="322778" y="114452"/>
                  </a:lnTo>
                  <a:lnTo>
                    <a:pt x="299777" y="124408"/>
                  </a:lnTo>
                  <a:close/>
                </a:path>
                <a:path w="333375" h="333375">
                  <a:moveTo>
                    <a:pt x="21748" y="244747"/>
                  </a:moveTo>
                  <a:lnTo>
                    <a:pt x="18242" y="243360"/>
                  </a:lnTo>
                  <a:lnTo>
                    <a:pt x="9173" y="222400"/>
                  </a:lnTo>
                  <a:lnTo>
                    <a:pt x="10599" y="218795"/>
                  </a:lnTo>
                  <a:lnTo>
                    <a:pt x="10788" y="218795"/>
                  </a:lnTo>
                  <a:lnTo>
                    <a:pt x="98700" y="180747"/>
                  </a:lnTo>
                  <a:lnTo>
                    <a:pt x="2647" y="180747"/>
                  </a:lnTo>
                  <a:lnTo>
                    <a:pt x="0" y="178086"/>
                  </a:lnTo>
                  <a:lnTo>
                    <a:pt x="79" y="155167"/>
                  </a:lnTo>
                  <a:lnTo>
                    <a:pt x="2661" y="152585"/>
                  </a:lnTo>
                  <a:lnTo>
                    <a:pt x="94548" y="152585"/>
                  </a:lnTo>
                  <a:lnTo>
                    <a:pt x="9413" y="118008"/>
                  </a:lnTo>
                  <a:lnTo>
                    <a:pt x="7976" y="114452"/>
                  </a:lnTo>
                  <a:lnTo>
                    <a:pt x="16545" y="93373"/>
                  </a:lnTo>
                  <a:lnTo>
                    <a:pt x="20016" y="91901"/>
                  </a:lnTo>
                  <a:lnTo>
                    <a:pt x="107524" y="127449"/>
                  </a:lnTo>
                  <a:lnTo>
                    <a:pt x="292750" y="127449"/>
                  </a:lnTo>
                  <a:lnTo>
                    <a:pt x="270416" y="137116"/>
                  </a:lnTo>
                  <a:lnTo>
                    <a:pt x="166673" y="137116"/>
                  </a:lnTo>
                  <a:lnTo>
                    <a:pt x="155167" y="139438"/>
                  </a:lnTo>
                  <a:lnTo>
                    <a:pt x="145772" y="145772"/>
                  </a:lnTo>
                  <a:lnTo>
                    <a:pt x="139438" y="155167"/>
                  </a:lnTo>
                  <a:lnTo>
                    <a:pt x="137116" y="166673"/>
                  </a:lnTo>
                  <a:lnTo>
                    <a:pt x="139421" y="178086"/>
                  </a:lnTo>
                  <a:lnTo>
                    <a:pt x="141171" y="180747"/>
                  </a:lnTo>
                  <a:lnTo>
                    <a:pt x="145775" y="187574"/>
                  </a:lnTo>
                  <a:lnTo>
                    <a:pt x="155170" y="193907"/>
                  </a:lnTo>
                  <a:lnTo>
                    <a:pt x="166673" y="196230"/>
                  </a:lnTo>
                  <a:lnTo>
                    <a:pt x="276926" y="196230"/>
                  </a:lnTo>
                  <a:lnTo>
                    <a:pt x="300710" y="205889"/>
                  </a:lnTo>
                  <a:lnTo>
                    <a:pt x="225829" y="205889"/>
                  </a:lnTo>
                  <a:lnTo>
                    <a:pt x="228877" y="208938"/>
                  </a:lnTo>
                  <a:lnTo>
                    <a:pt x="104483" y="208938"/>
                  </a:lnTo>
                  <a:lnTo>
                    <a:pt x="21748" y="244747"/>
                  </a:lnTo>
                  <a:close/>
                </a:path>
                <a:path w="333375" h="333375">
                  <a:moveTo>
                    <a:pt x="276926" y="196230"/>
                  </a:moveTo>
                  <a:lnTo>
                    <a:pt x="166673" y="196230"/>
                  </a:lnTo>
                  <a:lnTo>
                    <a:pt x="178176" y="193907"/>
                  </a:lnTo>
                  <a:lnTo>
                    <a:pt x="187571" y="187574"/>
                  </a:lnTo>
                  <a:lnTo>
                    <a:pt x="192175" y="180747"/>
                  </a:lnTo>
                  <a:lnTo>
                    <a:pt x="193925" y="178086"/>
                  </a:lnTo>
                  <a:lnTo>
                    <a:pt x="196230" y="166673"/>
                  </a:lnTo>
                  <a:lnTo>
                    <a:pt x="193907" y="155167"/>
                  </a:lnTo>
                  <a:lnTo>
                    <a:pt x="187574" y="145772"/>
                  </a:lnTo>
                  <a:lnTo>
                    <a:pt x="178179" y="139438"/>
                  </a:lnTo>
                  <a:lnTo>
                    <a:pt x="166673" y="137116"/>
                  </a:lnTo>
                  <a:lnTo>
                    <a:pt x="270416" y="137116"/>
                  </a:lnTo>
                  <a:lnTo>
                    <a:pt x="234679" y="152585"/>
                  </a:lnTo>
                  <a:lnTo>
                    <a:pt x="330685" y="152585"/>
                  </a:lnTo>
                  <a:lnTo>
                    <a:pt x="333260" y="155167"/>
                  </a:lnTo>
                  <a:lnTo>
                    <a:pt x="333360" y="178086"/>
                  </a:lnTo>
                  <a:lnTo>
                    <a:pt x="330699" y="180747"/>
                  </a:lnTo>
                  <a:lnTo>
                    <a:pt x="238804" y="180747"/>
                  </a:lnTo>
                  <a:lnTo>
                    <a:pt x="276926" y="196230"/>
                  </a:lnTo>
                  <a:close/>
                </a:path>
                <a:path w="333375" h="333375">
                  <a:moveTo>
                    <a:pt x="313337" y="241431"/>
                  </a:moveTo>
                  <a:lnTo>
                    <a:pt x="225829" y="205889"/>
                  </a:lnTo>
                  <a:lnTo>
                    <a:pt x="300710" y="205889"/>
                  </a:lnTo>
                  <a:lnTo>
                    <a:pt x="323940" y="215324"/>
                  </a:lnTo>
                  <a:lnTo>
                    <a:pt x="325412" y="218795"/>
                  </a:lnTo>
                  <a:lnTo>
                    <a:pt x="316808" y="239959"/>
                  </a:lnTo>
                  <a:lnTo>
                    <a:pt x="313337" y="241431"/>
                  </a:lnTo>
                  <a:close/>
                </a:path>
                <a:path w="333375" h="333375">
                  <a:moveTo>
                    <a:pt x="60669" y="292602"/>
                  </a:moveTo>
                  <a:lnTo>
                    <a:pt x="56888" y="292602"/>
                  </a:lnTo>
                  <a:lnTo>
                    <a:pt x="40737" y="276444"/>
                  </a:lnTo>
                  <a:lnTo>
                    <a:pt x="40744" y="272677"/>
                  </a:lnTo>
                  <a:lnTo>
                    <a:pt x="104483" y="208938"/>
                  </a:lnTo>
                  <a:lnTo>
                    <a:pt x="228877" y="208938"/>
                  </a:lnTo>
                  <a:lnTo>
                    <a:pt x="245761" y="225821"/>
                  </a:lnTo>
                  <a:lnTo>
                    <a:pt x="127449" y="225821"/>
                  </a:lnTo>
                  <a:lnTo>
                    <a:pt x="60669" y="292602"/>
                  </a:lnTo>
                  <a:close/>
                </a:path>
                <a:path w="333375" h="333375">
                  <a:moveTo>
                    <a:pt x="114544" y="325405"/>
                  </a:moveTo>
                  <a:lnTo>
                    <a:pt x="93380" y="316801"/>
                  </a:lnTo>
                  <a:lnTo>
                    <a:pt x="91908" y="313330"/>
                  </a:lnTo>
                  <a:lnTo>
                    <a:pt x="127449" y="225821"/>
                  </a:lnTo>
                  <a:lnTo>
                    <a:pt x="245761" y="225821"/>
                  </a:lnTo>
                  <a:lnTo>
                    <a:pt x="248795" y="228856"/>
                  </a:lnTo>
                  <a:lnTo>
                    <a:pt x="208945" y="228856"/>
                  </a:lnTo>
                  <a:lnTo>
                    <a:pt x="211465" y="234679"/>
                  </a:lnTo>
                  <a:lnTo>
                    <a:pt x="180768" y="234679"/>
                  </a:lnTo>
                  <a:lnTo>
                    <a:pt x="180768" y="238797"/>
                  </a:lnTo>
                  <a:lnTo>
                    <a:pt x="152592" y="238797"/>
                  </a:lnTo>
                  <a:lnTo>
                    <a:pt x="118015" y="323933"/>
                  </a:lnTo>
                  <a:lnTo>
                    <a:pt x="114544" y="325405"/>
                  </a:lnTo>
                  <a:close/>
                </a:path>
                <a:path w="333375" h="333375">
                  <a:moveTo>
                    <a:pt x="276458" y="292602"/>
                  </a:moveTo>
                  <a:lnTo>
                    <a:pt x="272691" y="292602"/>
                  </a:lnTo>
                  <a:lnTo>
                    <a:pt x="208945" y="228856"/>
                  </a:lnTo>
                  <a:lnTo>
                    <a:pt x="248795" y="228856"/>
                  </a:lnTo>
                  <a:lnTo>
                    <a:pt x="292616" y="272677"/>
                  </a:lnTo>
                  <a:lnTo>
                    <a:pt x="292616" y="276444"/>
                  </a:lnTo>
                  <a:lnTo>
                    <a:pt x="276458" y="292602"/>
                  </a:lnTo>
                  <a:close/>
                </a:path>
                <a:path w="333375" h="333375">
                  <a:moveTo>
                    <a:pt x="222407" y="324165"/>
                  </a:moveTo>
                  <a:lnTo>
                    <a:pt x="218901" y="322778"/>
                  </a:lnTo>
                  <a:lnTo>
                    <a:pt x="180768" y="234679"/>
                  </a:lnTo>
                  <a:lnTo>
                    <a:pt x="211465" y="234679"/>
                  </a:lnTo>
                  <a:lnTo>
                    <a:pt x="244754" y="311591"/>
                  </a:lnTo>
                  <a:lnTo>
                    <a:pt x="243367" y="315097"/>
                  </a:lnTo>
                  <a:lnTo>
                    <a:pt x="222407" y="324165"/>
                  </a:lnTo>
                  <a:close/>
                </a:path>
                <a:path w="333375" h="333375">
                  <a:moveTo>
                    <a:pt x="178107" y="333353"/>
                  </a:moveTo>
                  <a:lnTo>
                    <a:pt x="155253" y="333353"/>
                  </a:lnTo>
                  <a:lnTo>
                    <a:pt x="152592" y="330692"/>
                  </a:lnTo>
                  <a:lnTo>
                    <a:pt x="152592" y="238797"/>
                  </a:lnTo>
                  <a:lnTo>
                    <a:pt x="180768" y="238797"/>
                  </a:lnTo>
                  <a:lnTo>
                    <a:pt x="180768" y="330692"/>
                  </a:lnTo>
                  <a:lnTo>
                    <a:pt x="178107" y="333353"/>
                  </a:lnTo>
                  <a:close/>
                </a:path>
              </a:pathLst>
            </a:custGeom>
            <a:solidFill>
              <a:srgbClr val="FFF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2527214" y="5320988"/>
            <a:ext cx="4019550" cy="15347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59105" marR="451484" algn="ctr">
              <a:lnSpc>
                <a:spcPts val="1950"/>
              </a:lnSpc>
              <a:spcBef>
                <a:spcPts val="340"/>
              </a:spcBef>
            </a:pPr>
            <a:r>
              <a:rPr sz="1800" spc="-160" dirty="0">
                <a:solidFill>
                  <a:srgbClr val="121850"/>
                </a:solidFill>
                <a:latin typeface="Arial Black"/>
                <a:cs typeface="Arial Black"/>
              </a:rPr>
              <a:t>Meningkatkan</a:t>
            </a:r>
            <a:r>
              <a:rPr sz="1800" spc="-32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160" dirty="0">
                <a:solidFill>
                  <a:srgbClr val="121850"/>
                </a:solidFill>
                <a:latin typeface="Arial Black"/>
                <a:cs typeface="Arial Black"/>
              </a:rPr>
              <a:t>kesejahteraan </a:t>
            </a:r>
            <a:r>
              <a:rPr sz="1800" spc="-155" dirty="0">
                <a:solidFill>
                  <a:srgbClr val="121850"/>
                </a:solidFill>
                <a:latin typeface="Arial Black"/>
                <a:cs typeface="Arial Black"/>
              </a:rPr>
              <a:t>ekonomi</a:t>
            </a:r>
            <a:r>
              <a:rPr sz="1800" spc="-34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121850"/>
                </a:solidFill>
                <a:latin typeface="Arial Black"/>
                <a:cs typeface="Arial Black"/>
              </a:rPr>
              <a:t>anggota</a:t>
            </a:r>
            <a:endParaRPr sz="1800">
              <a:latin typeface="Arial Black"/>
              <a:cs typeface="Arial Black"/>
            </a:endParaRPr>
          </a:p>
          <a:p>
            <a:pPr marL="12700" marR="5080" indent="-635" algn="ctr">
              <a:lnSpc>
                <a:spcPct val="114599"/>
              </a:lnSpc>
              <a:spcBef>
                <a:spcPts val="1140"/>
              </a:spcBef>
            </a:pP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Dengan</a:t>
            </a:r>
            <a:r>
              <a:rPr sz="1200" spc="-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akses</a:t>
            </a:r>
            <a:r>
              <a:rPr sz="1200" spc="-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modal</a:t>
            </a:r>
            <a:r>
              <a:rPr sz="1200" spc="-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dan</a:t>
            </a:r>
            <a:r>
              <a:rPr sz="1200" spc="-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edukasi</a:t>
            </a:r>
            <a:r>
              <a:rPr sz="1200" spc="-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keuangan,</a:t>
            </a:r>
            <a:r>
              <a:rPr sz="1200" spc="-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anggota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koperasi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dapat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mengembangkan</a:t>
            </a:r>
            <a:r>
              <a:rPr sz="1200" spc="-1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usaha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mereka,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meningkatkan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pendapatan,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dan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pada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akhirnya</a:t>
            </a:r>
            <a:r>
              <a:rPr sz="1200" spc="-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memperbaiki kualitas</a:t>
            </a:r>
            <a:r>
              <a:rPr sz="1200" spc="-8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121850"/>
                </a:solidFill>
                <a:latin typeface="Tahoma"/>
                <a:cs typeface="Tahoma"/>
              </a:rPr>
              <a:t>hidup</a:t>
            </a:r>
            <a:r>
              <a:rPr sz="1200" spc="-7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keluarga</a:t>
            </a:r>
            <a:r>
              <a:rPr sz="1200" spc="-8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121850"/>
                </a:solidFill>
                <a:latin typeface="Tahoma"/>
                <a:cs typeface="Tahoma"/>
              </a:rPr>
              <a:t>mereka.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A18638-F579-4519-52CA-B67ADB981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64910" y="-57124"/>
            <a:ext cx="7077075" cy="5255260"/>
            <a:chOff x="11264910" y="-57124"/>
            <a:chExt cx="7077075" cy="5255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035" y="0"/>
              <a:ext cx="6965964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322035" y="0"/>
              <a:ext cx="6962775" cy="5140960"/>
            </a:xfrm>
            <a:custGeom>
              <a:avLst/>
              <a:gdLst/>
              <a:ahLst/>
              <a:cxnLst/>
              <a:rect l="l" t="t" r="r" b="b"/>
              <a:pathLst>
                <a:path w="6962775" h="5140960">
                  <a:moveTo>
                    <a:pt x="6960869" y="0"/>
                  </a:moveTo>
                  <a:lnTo>
                    <a:pt x="6961149" y="2761"/>
                  </a:lnTo>
                  <a:lnTo>
                    <a:pt x="6962774" y="50997"/>
                  </a:lnTo>
                  <a:lnTo>
                    <a:pt x="6962774" y="4436328"/>
                  </a:lnTo>
                  <a:lnTo>
                    <a:pt x="6961149" y="4484564"/>
                  </a:lnTo>
                  <a:lnTo>
                    <a:pt x="6956342" y="4531928"/>
                  </a:lnTo>
                  <a:lnTo>
                    <a:pt x="6948460" y="4578314"/>
                  </a:lnTo>
                  <a:lnTo>
                    <a:pt x="6937607" y="4623619"/>
                  </a:lnTo>
                  <a:lnTo>
                    <a:pt x="6923889" y="4667736"/>
                  </a:lnTo>
                  <a:lnTo>
                    <a:pt x="6907409" y="4710561"/>
                  </a:lnTo>
                  <a:lnTo>
                    <a:pt x="6888273" y="4751989"/>
                  </a:lnTo>
                  <a:lnTo>
                    <a:pt x="6866585" y="4791916"/>
                  </a:lnTo>
                  <a:lnTo>
                    <a:pt x="6842452" y="4830235"/>
                  </a:lnTo>
                  <a:lnTo>
                    <a:pt x="6815977" y="4866843"/>
                  </a:lnTo>
                  <a:lnTo>
                    <a:pt x="6787265" y="4901634"/>
                  </a:lnTo>
                  <a:lnTo>
                    <a:pt x="6756423" y="4934503"/>
                  </a:lnTo>
                  <a:lnTo>
                    <a:pt x="6723553" y="4965346"/>
                  </a:lnTo>
                  <a:lnTo>
                    <a:pt x="6688762" y="4994057"/>
                  </a:lnTo>
                  <a:lnTo>
                    <a:pt x="6652154" y="5020532"/>
                  </a:lnTo>
                  <a:lnTo>
                    <a:pt x="6613835" y="5044666"/>
                  </a:lnTo>
                  <a:lnTo>
                    <a:pt x="6573909" y="5066353"/>
                  </a:lnTo>
                  <a:lnTo>
                    <a:pt x="6532480" y="5085489"/>
                  </a:lnTo>
                  <a:lnTo>
                    <a:pt x="6489655" y="5101969"/>
                  </a:lnTo>
                  <a:lnTo>
                    <a:pt x="6445538" y="5115688"/>
                  </a:lnTo>
                  <a:lnTo>
                    <a:pt x="6400233" y="5126541"/>
                  </a:lnTo>
                  <a:lnTo>
                    <a:pt x="6353847" y="5134423"/>
                  </a:lnTo>
                  <a:lnTo>
                    <a:pt x="6306483" y="5139229"/>
                  </a:lnTo>
                  <a:lnTo>
                    <a:pt x="6258246" y="5140854"/>
                  </a:lnTo>
                  <a:lnTo>
                    <a:pt x="704527" y="5140854"/>
                  </a:lnTo>
                  <a:lnTo>
                    <a:pt x="656290" y="5139229"/>
                  </a:lnTo>
                  <a:lnTo>
                    <a:pt x="608926" y="5134423"/>
                  </a:lnTo>
                  <a:lnTo>
                    <a:pt x="562540" y="5126541"/>
                  </a:lnTo>
                  <a:lnTo>
                    <a:pt x="517235" y="5115688"/>
                  </a:lnTo>
                  <a:lnTo>
                    <a:pt x="473118" y="5101969"/>
                  </a:lnTo>
                  <a:lnTo>
                    <a:pt x="430293" y="5085489"/>
                  </a:lnTo>
                  <a:lnTo>
                    <a:pt x="388865" y="5066353"/>
                  </a:lnTo>
                  <a:lnTo>
                    <a:pt x="348938" y="5044666"/>
                  </a:lnTo>
                  <a:lnTo>
                    <a:pt x="310619" y="5020532"/>
                  </a:lnTo>
                  <a:lnTo>
                    <a:pt x="274011" y="4994057"/>
                  </a:lnTo>
                  <a:lnTo>
                    <a:pt x="239220" y="4965346"/>
                  </a:lnTo>
                  <a:lnTo>
                    <a:pt x="206351" y="4934503"/>
                  </a:lnTo>
                  <a:lnTo>
                    <a:pt x="175508" y="4901634"/>
                  </a:lnTo>
                  <a:lnTo>
                    <a:pt x="146797" y="4866843"/>
                  </a:lnTo>
                  <a:lnTo>
                    <a:pt x="120322" y="4830235"/>
                  </a:lnTo>
                  <a:lnTo>
                    <a:pt x="96188" y="4791916"/>
                  </a:lnTo>
                  <a:lnTo>
                    <a:pt x="74501" y="4751989"/>
                  </a:lnTo>
                  <a:lnTo>
                    <a:pt x="55365" y="4710561"/>
                  </a:lnTo>
                  <a:lnTo>
                    <a:pt x="38885" y="4667736"/>
                  </a:lnTo>
                  <a:lnTo>
                    <a:pt x="25166" y="4623619"/>
                  </a:lnTo>
                  <a:lnTo>
                    <a:pt x="14313" y="4578314"/>
                  </a:lnTo>
                  <a:lnTo>
                    <a:pt x="6431" y="4531928"/>
                  </a:lnTo>
                  <a:lnTo>
                    <a:pt x="1625" y="4484564"/>
                  </a:lnTo>
                  <a:lnTo>
                    <a:pt x="0" y="4436328"/>
                  </a:lnTo>
                  <a:lnTo>
                    <a:pt x="0" y="50997"/>
                  </a:lnTo>
                  <a:lnTo>
                    <a:pt x="1625" y="2761"/>
                  </a:lnTo>
                  <a:lnTo>
                    <a:pt x="1905" y="0"/>
                  </a:lnTo>
                </a:path>
              </a:pathLst>
            </a:custGeom>
            <a:ln w="114248">
              <a:solidFill>
                <a:srgbClr val="1218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7874823" y="1881281"/>
            <a:ext cx="694690" cy="723900"/>
          </a:xfrm>
          <a:custGeom>
            <a:avLst/>
            <a:gdLst/>
            <a:ahLst/>
            <a:cxnLst/>
            <a:rect l="l" t="t" r="r" b="b"/>
            <a:pathLst>
              <a:path w="694690" h="723900">
                <a:moveTo>
                  <a:pt x="407554" y="723814"/>
                </a:moveTo>
                <a:lnTo>
                  <a:pt x="286733" y="723814"/>
                </a:lnTo>
                <a:lnTo>
                  <a:pt x="266352" y="719699"/>
                </a:lnTo>
                <a:lnTo>
                  <a:pt x="249712" y="708478"/>
                </a:lnTo>
                <a:lnTo>
                  <a:pt x="238495" y="691838"/>
                </a:lnTo>
                <a:lnTo>
                  <a:pt x="234383" y="671464"/>
                </a:lnTo>
                <a:lnTo>
                  <a:pt x="234383" y="563580"/>
                </a:lnTo>
                <a:lnTo>
                  <a:pt x="142484" y="620072"/>
                </a:lnTo>
                <a:lnTo>
                  <a:pt x="122970" y="627240"/>
                </a:lnTo>
                <a:lnTo>
                  <a:pt x="102915" y="626395"/>
                </a:lnTo>
                <a:lnTo>
                  <a:pt x="84641" y="618094"/>
                </a:lnTo>
                <a:lnTo>
                  <a:pt x="70470" y="602890"/>
                </a:lnTo>
                <a:lnTo>
                  <a:pt x="7202" y="499952"/>
                </a:lnTo>
                <a:lnTo>
                  <a:pt x="34" y="480439"/>
                </a:lnTo>
                <a:lnTo>
                  <a:pt x="878" y="460384"/>
                </a:lnTo>
                <a:lnTo>
                  <a:pt x="9180" y="442110"/>
                </a:lnTo>
                <a:lnTo>
                  <a:pt x="24383" y="427939"/>
                </a:lnTo>
                <a:lnTo>
                  <a:pt x="131771" y="361915"/>
                </a:lnTo>
                <a:lnTo>
                  <a:pt x="24349" y="295891"/>
                </a:lnTo>
                <a:lnTo>
                  <a:pt x="9146" y="281713"/>
                </a:lnTo>
                <a:lnTo>
                  <a:pt x="844" y="263440"/>
                </a:lnTo>
                <a:lnTo>
                  <a:pt x="0" y="243389"/>
                </a:lnTo>
                <a:lnTo>
                  <a:pt x="7167" y="223878"/>
                </a:lnTo>
                <a:lnTo>
                  <a:pt x="70436" y="120940"/>
                </a:lnTo>
                <a:lnTo>
                  <a:pt x="84614" y="105737"/>
                </a:lnTo>
                <a:lnTo>
                  <a:pt x="102887" y="97435"/>
                </a:lnTo>
                <a:lnTo>
                  <a:pt x="122938" y="96591"/>
                </a:lnTo>
                <a:lnTo>
                  <a:pt x="142449" y="103758"/>
                </a:lnTo>
                <a:lnTo>
                  <a:pt x="234349" y="160250"/>
                </a:lnTo>
                <a:lnTo>
                  <a:pt x="234349" y="52350"/>
                </a:lnTo>
                <a:lnTo>
                  <a:pt x="238464" y="31969"/>
                </a:lnTo>
                <a:lnTo>
                  <a:pt x="249685" y="15329"/>
                </a:lnTo>
                <a:lnTo>
                  <a:pt x="266325" y="4112"/>
                </a:lnTo>
                <a:lnTo>
                  <a:pt x="286699" y="0"/>
                </a:lnTo>
                <a:lnTo>
                  <a:pt x="407520" y="0"/>
                </a:lnTo>
                <a:lnTo>
                  <a:pt x="427901" y="4114"/>
                </a:lnTo>
                <a:lnTo>
                  <a:pt x="444541" y="15335"/>
                </a:lnTo>
                <a:lnTo>
                  <a:pt x="455757" y="31976"/>
                </a:lnTo>
                <a:lnTo>
                  <a:pt x="459870" y="52350"/>
                </a:lnTo>
                <a:lnTo>
                  <a:pt x="459870" y="160233"/>
                </a:lnTo>
                <a:lnTo>
                  <a:pt x="551769" y="103741"/>
                </a:lnTo>
                <a:lnTo>
                  <a:pt x="571283" y="96573"/>
                </a:lnTo>
                <a:lnTo>
                  <a:pt x="591338" y="97418"/>
                </a:lnTo>
                <a:lnTo>
                  <a:pt x="609612" y="105720"/>
                </a:lnTo>
                <a:lnTo>
                  <a:pt x="623783" y="120923"/>
                </a:lnTo>
                <a:lnTo>
                  <a:pt x="687051" y="223861"/>
                </a:lnTo>
                <a:lnTo>
                  <a:pt x="694219" y="243375"/>
                </a:lnTo>
                <a:lnTo>
                  <a:pt x="693375" y="263429"/>
                </a:lnTo>
                <a:lnTo>
                  <a:pt x="685073" y="281703"/>
                </a:lnTo>
                <a:lnTo>
                  <a:pt x="669870" y="295874"/>
                </a:lnTo>
                <a:lnTo>
                  <a:pt x="562482" y="361915"/>
                </a:lnTo>
                <a:lnTo>
                  <a:pt x="669904" y="427939"/>
                </a:lnTo>
                <a:lnTo>
                  <a:pt x="685115" y="442118"/>
                </a:lnTo>
                <a:lnTo>
                  <a:pt x="693415" y="460390"/>
                </a:lnTo>
                <a:lnTo>
                  <a:pt x="694256" y="480441"/>
                </a:lnTo>
                <a:lnTo>
                  <a:pt x="687086" y="499952"/>
                </a:lnTo>
                <a:lnTo>
                  <a:pt x="623817" y="602890"/>
                </a:lnTo>
                <a:lnTo>
                  <a:pt x="609639" y="618094"/>
                </a:lnTo>
                <a:lnTo>
                  <a:pt x="591366" y="626395"/>
                </a:lnTo>
                <a:lnTo>
                  <a:pt x="571315" y="627240"/>
                </a:lnTo>
                <a:lnTo>
                  <a:pt x="551804" y="620072"/>
                </a:lnTo>
                <a:lnTo>
                  <a:pt x="459904" y="563580"/>
                </a:lnTo>
                <a:lnTo>
                  <a:pt x="459904" y="671464"/>
                </a:lnTo>
                <a:lnTo>
                  <a:pt x="455789" y="691845"/>
                </a:lnTo>
                <a:lnTo>
                  <a:pt x="444568" y="708484"/>
                </a:lnTo>
                <a:lnTo>
                  <a:pt x="427928" y="719701"/>
                </a:lnTo>
                <a:lnTo>
                  <a:pt x="407554" y="723814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69189" y="6974542"/>
            <a:ext cx="490855" cy="490855"/>
          </a:xfrm>
          <a:custGeom>
            <a:avLst/>
            <a:gdLst/>
            <a:ahLst/>
            <a:cxnLst/>
            <a:rect l="l" t="t" r="r" b="b"/>
            <a:pathLst>
              <a:path w="490855" h="490854">
                <a:moveTo>
                  <a:pt x="253192" y="490325"/>
                </a:moveTo>
                <a:lnTo>
                  <a:pt x="237133" y="490325"/>
                </a:lnTo>
                <a:lnTo>
                  <a:pt x="229123" y="489931"/>
                </a:lnTo>
                <a:lnTo>
                  <a:pt x="189458" y="484048"/>
                </a:lnTo>
                <a:lnTo>
                  <a:pt x="143924" y="468590"/>
                </a:lnTo>
                <a:lnTo>
                  <a:pt x="102281" y="444547"/>
                </a:lnTo>
                <a:lnTo>
                  <a:pt x="66128" y="412841"/>
                </a:lnTo>
                <a:lnTo>
                  <a:pt x="36856" y="374691"/>
                </a:lnTo>
                <a:lnTo>
                  <a:pt x="15589" y="331564"/>
                </a:lnTo>
                <a:lnTo>
                  <a:pt x="3144" y="285116"/>
                </a:lnTo>
                <a:lnTo>
                  <a:pt x="0" y="253192"/>
                </a:lnTo>
                <a:lnTo>
                  <a:pt x="0" y="237133"/>
                </a:lnTo>
                <a:lnTo>
                  <a:pt x="6277" y="189458"/>
                </a:lnTo>
                <a:lnTo>
                  <a:pt x="21734" y="143924"/>
                </a:lnTo>
                <a:lnTo>
                  <a:pt x="45778" y="102281"/>
                </a:lnTo>
                <a:lnTo>
                  <a:pt x="77484" y="66128"/>
                </a:lnTo>
                <a:lnTo>
                  <a:pt x="115633" y="36856"/>
                </a:lnTo>
                <a:lnTo>
                  <a:pt x="158761" y="15589"/>
                </a:lnTo>
                <a:lnTo>
                  <a:pt x="205208" y="3144"/>
                </a:lnTo>
                <a:lnTo>
                  <a:pt x="237133" y="0"/>
                </a:lnTo>
                <a:lnTo>
                  <a:pt x="253192" y="0"/>
                </a:lnTo>
                <a:lnTo>
                  <a:pt x="300866" y="6277"/>
                </a:lnTo>
                <a:lnTo>
                  <a:pt x="346400" y="21734"/>
                </a:lnTo>
                <a:lnTo>
                  <a:pt x="388043" y="45778"/>
                </a:lnTo>
                <a:lnTo>
                  <a:pt x="424196" y="77484"/>
                </a:lnTo>
                <a:lnTo>
                  <a:pt x="453468" y="115633"/>
                </a:lnTo>
                <a:lnTo>
                  <a:pt x="474735" y="158761"/>
                </a:lnTo>
                <a:lnTo>
                  <a:pt x="487181" y="205208"/>
                </a:lnTo>
                <a:lnTo>
                  <a:pt x="490325" y="237133"/>
                </a:lnTo>
                <a:lnTo>
                  <a:pt x="490325" y="245162"/>
                </a:lnTo>
                <a:lnTo>
                  <a:pt x="490325" y="253192"/>
                </a:lnTo>
                <a:lnTo>
                  <a:pt x="484048" y="300866"/>
                </a:lnTo>
                <a:lnTo>
                  <a:pt x="468590" y="346400"/>
                </a:lnTo>
                <a:lnTo>
                  <a:pt x="444547" y="388043"/>
                </a:lnTo>
                <a:lnTo>
                  <a:pt x="412841" y="424196"/>
                </a:lnTo>
                <a:lnTo>
                  <a:pt x="374691" y="453468"/>
                </a:lnTo>
                <a:lnTo>
                  <a:pt x="331564" y="474736"/>
                </a:lnTo>
                <a:lnTo>
                  <a:pt x="285116" y="487181"/>
                </a:lnTo>
                <a:lnTo>
                  <a:pt x="261202" y="489931"/>
                </a:lnTo>
                <a:lnTo>
                  <a:pt x="253192" y="490325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7580" y="7529042"/>
            <a:ext cx="1387475" cy="1729739"/>
          </a:xfrm>
          <a:custGeom>
            <a:avLst/>
            <a:gdLst/>
            <a:ahLst/>
            <a:cxnLst/>
            <a:rect l="l" t="t" r="r" b="b"/>
            <a:pathLst>
              <a:path w="1387475" h="1729740">
                <a:moveTo>
                  <a:pt x="308060" y="1729117"/>
                </a:moveTo>
                <a:lnTo>
                  <a:pt x="237539" y="1707027"/>
                </a:lnTo>
                <a:lnTo>
                  <a:pt x="205008" y="1673115"/>
                </a:lnTo>
                <a:lnTo>
                  <a:pt x="187530" y="1629468"/>
                </a:lnTo>
                <a:lnTo>
                  <a:pt x="188123" y="1580818"/>
                </a:lnTo>
                <a:lnTo>
                  <a:pt x="361900" y="771781"/>
                </a:lnTo>
                <a:lnTo>
                  <a:pt x="377042" y="341064"/>
                </a:lnTo>
                <a:lnTo>
                  <a:pt x="352322" y="377501"/>
                </a:lnTo>
                <a:lnTo>
                  <a:pt x="327432" y="417243"/>
                </a:lnTo>
                <a:lnTo>
                  <a:pt x="302737" y="459769"/>
                </a:lnTo>
                <a:lnTo>
                  <a:pt x="278596" y="504556"/>
                </a:lnTo>
                <a:lnTo>
                  <a:pt x="255372" y="551084"/>
                </a:lnTo>
                <a:lnTo>
                  <a:pt x="233426" y="598832"/>
                </a:lnTo>
                <a:lnTo>
                  <a:pt x="213120" y="647277"/>
                </a:lnTo>
                <a:lnTo>
                  <a:pt x="195968" y="676383"/>
                </a:lnTo>
                <a:lnTo>
                  <a:pt x="171809" y="698232"/>
                </a:lnTo>
                <a:lnTo>
                  <a:pt x="142647" y="711970"/>
                </a:lnTo>
                <a:lnTo>
                  <a:pt x="110488" y="716740"/>
                </a:lnTo>
                <a:lnTo>
                  <a:pt x="100217" y="716244"/>
                </a:lnTo>
                <a:lnTo>
                  <a:pt x="32868" y="684836"/>
                </a:lnTo>
                <a:lnTo>
                  <a:pt x="8998" y="649891"/>
                </a:lnTo>
                <a:lnTo>
                  <a:pt x="0" y="608591"/>
                </a:lnTo>
                <a:lnTo>
                  <a:pt x="7856" y="565556"/>
                </a:lnTo>
                <a:lnTo>
                  <a:pt x="32161" y="507458"/>
                </a:lnTo>
                <a:lnTo>
                  <a:pt x="48402" y="471298"/>
                </a:lnTo>
                <a:lnTo>
                  <a:pt x="67242" y="431591"/>
                </a:lnTo>
                <a:lnTo>
                  <a:pt x="88585" y="389233"/>
                </a:lnTo>
                <a:lnTo>
                  <a:pt x="112338" y="345118"/>
                </a:lnTo>
                <a:lnTo>
                  <a:pt x="138404" y="300143"/>
                </a:lnTo>
                <a:lnTo>
                  <a:pt x="166689" y="255202"/>
                </a:lnTo>
                <a:lnTo>
                  <a:pt x="197097" y="211191"/>
                </a:lnTo>
                <a:lnTo>
                  <a:pt x="229533" y="169004"/>
                </a:lnTo>
                <a:lnTo>
                  <a:pt x="263903" y="129538"/>
                </a:lnTo>
                <a:lnTo>
                  <a:pt x="300111" y="93687"/>
                </a:lnTo>
                <a:lnTo>
                  <a:pt x="338061" y="62347"/>
                </a:lnTo>
                <a:lnTo>
                  <a:pt x="377660" y="36413"/>
                </a:lnTo>
                <a:lnTo>
                  <a:pt x="418811" y="16780"/>
                </a:lnTo>
                <a:lnTo>
                  <a:pt x="461421" y="4344"/>
                </a:lnTo>
                <a:lnTo>
                  <a:pt x="505392" y="0"/>
                </a:lnTo>
                <a:lnTo>
                  <a:pt x="720030" y="0"/>
                </a:lnTo>
                <a:lnTo>
                  <a:pt x="773793" y="4789"/>
                </a:lnTo>
                <a:lnTo>
                  <a:pt x="825075" y="18820"/>
                </a:lnTo>
                <a:lnTo>
                  <a:pt x="872838" y="41585"/>
                </a:lnTo>
                <a:lnTo>
                  <a:pt x="916045" y="72575"/>
                </a:lnTo>
                <a:lnTo>
                  <a:pt x="953655" y="111284"/>
                </a:lnTo>
                <a:lnTo>
                  <a:pt x="1114694" y="309578"/>
                </a:lnTo>
                <a:lnTo>
                  <a:pt x="1311305" y="373272"/>
                </a:lnTo>
                <a:lnTo>
                  <a:pt x="1349457" y="394739"/>
                </a:lnTo>
                <a:lnTo>
                  <a:pt x="1375510" y="428013"/>
                </a:lnTo>
                <a:lnTo>
                  <a:pt x="1387186" y="468588"/>
                </a:lnTo>
                <a:lnTo>
                  <a:pt x="1382210" y="511957"/>
                </a:lnTo>
                <a:lnTo>
                  <a:pt x="1360773" y="550177"/>
                </a:lnTo>
                <a:lnTo>
                  <a:pt x="1327529" y="576342"/>
                </a:lnTo>
                <a:lnTo>
                  <a:pt x="1286894" y="588041"/>
                </a:lnTo>
                <a:lnTo>
                  <a:pt x="1243284" y="582862"/>
                </a:lnTo>
                <a:lnTo>
                  <a:pt x="1015667" y="509073"/>
                </a:lnTo>
                <a:lnTo>
                  <a:pt x="974871" y="485345"/>
                </a:lnTo>
                <a:lnTo>
                  <a:pt x="877944" y="367744"/>
                </a:lnTo>
                <a:lnTo>
                  <a:pt x="892605" y="782357"/>
                </a:lnTo>
                <a:lnTo>
                  <a:pt x="892605" y="1606296"/>
                </a:lnTo>
                <a:lnTo>
                  <a:pt x="882983" y="1654044"/>
                </a:lnTo>
                <a:lnTo>
                  <a:pt x="856732" y="1693004"/>
                </a:lnTo>
                <a:lnTo>
                  <a:pt x="817772" y="1719256"/>
                </a:lnTo>
                <a:lnTo>
                  <a:pt x="770024" y="1728877"/>
                </a:lnTo>
                <a:lnTo>
                  <a:pt x="722276" y="1719256"/>
                </a:lnTo>
                <a:lnTo>
                  <a:pt x="683316" y="1693004"/>
                </a:lnTo>
                <a:lnTo>
                  <a:pt x="657064" y="1654044"/>
                </a:lnTo>
                <a:lnTo>
                  <a:pt x="647442" y="1606296"/>
                </a:lnTo>
                <a:lnTo>
                  <a:pt x="647442" y="833072"/>
                </a:lnTo>
                <a:lnTo>
                  <a:pt x="599371" y="833072"/>
                </a:lnTo>
                <a:lnTo>
                  <a:pt x="427757" y="1632254"/>
                </a:lnTo>
                <a:lnTo>
                  <a:pt x="411826" y="1671624"/>
                </a:lnTo>
                <a:lnTo>
                  <a:pt x="384493" y="1702228"/>
                </a:lnTo>
                <a:lnTo>
                  <a:pt x="348868" y="1722061"/>
                </a:lnTo>
                <a:lnTo>
                  <a:pt x="308060" y="1729117"/>
                </a:lnTo>
                <a:close/>
              </a:path>
            </a:pathLst>
          </a:custGeom>
          <a:solidFill>
            <a:srgbClr val="1218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57178" y="6974542"/>
            <a:ext cx="490855" cy="490855"/>
          </a:xfrm>
          <a:custGeom>
            <a:avLst/>
            <a:gdLst/>
            <a:ahLst/>
            <a:cxnLst/>
            <a:rect l="l" t="t" r="r" b="b"/>
            <a:pathLst>
              <a:path w="490854" h="490854">
                <a:moveTo>
                  <a:pt x="253192" y="490325"/>
                </a:moveTo>
                <a:lnTo>
                  <a:pt x="237133" y="490325"/>
                </a:lnTo>
                <a:lnTo>
                  <a:pt x="229123" y="489931"/>
                </a:lnTo>
                <a:lnTo>
                  <a:pt x="189458" y="484048"/>
                </a:lnTo>
                <a:lnTo>
                  <a:pt x="143924" y="468590"/>
                </a:lnTo>
                <a:lnTo>
                  <a:pt x="102281" y="444547"/>
                </a:lnTo>
                <a:lnTo>
                  <a:pt x="66128" y="412841"/>
                </a:lnTo>
                <a:lnTo>
                  <a:pt x="36856" y="374691"/>
                </a:lnTo>
                <a:lnTo>
                  <a:pt x="15589" y="331564"/>
                </a:lnTo>
                <a:lnTo>
                  <a:pt x="3144" y="285116"/>
                </a:lnTo>
                <a:lnTo>
                  <a:pt x="0" y="253192"/>
                </a:lnTo>
                <a:lnTo>
                  <a:pt x="0" y="237133"/>
                </a:lnTo>
                <a:lnTo>
                  <a:pt x="6277" y="189458"/>
                </a:lnTo>
                <a:lnTo>
                  <a:pt x="21734" y="143924"/>
                </a:lnTo>
                <a:lnTo>
                  <a:pt x="45778" y="102281"/>
                </a:lnTo>
                <a:lnTo>
                  <a:pt x="77484" y="66128"/>
                </a:lnTo>
                <a:lnTo>
                  <a:pt x="115633" y="36856"/>
                </a:lnTo>
                <a:lnTo>
                  <a:pt x="158761" y="15589"/>
                </a:lnTo>
                <a:lnTo>
                  <a:pt x="205208" y="3144"/>
                </a:lnTo>
                <a:lnTo>
                  <a:pt x="237133" y="0"/>
                </a:lnTo>
                <a:lnTo>
                  <a:pt x="253192" y="0"/>
                </a:lnTo>
                <a:lnTo>
                  <a:pt x="300866" y="6277"/>
                </a:lnTo>
                <a:lnTo>
                  <a:pt x="346400" y="21734"/>
                </a:lnTo>
                <a:lnTo>
                  <a:pt x="388043" y="45778"/>
                </a:lnTo>
                <a:lnTo>
                  <a:pt x="424196" y="77484"/>
                </a:lnTo>
                <a:lnTo>
                  <a:pt x="453468" y="115633"/>
                </a:lnTo>
                <a:lnTo>
                  <a:pt x="474735" y="158761"/>
                </a:lnTo>
                <a:lnTo>
                  <a:pt x="487181" y="205208"/>
                </a:lnTo>
                <a:lnTo>
                  <a:pt x="490325" y="237133"/>
                </a:lnTo>
                <a:lnTo>
                  <a:pt x="490325" y="245162"/>
                </a:lnTo>
                <a:lnTo>
                  <a:pt x="490325" y="253192"/>
                </a:lnTo>
                <a:lnTo>
                  <a:pt x="484048" y="300866"/>
                </a:lnTo>
                <a:lnTo>
                  <a:pt x="468590" y="346400"/>
                </a:lnTo>
                <a:lnTo>
                  <a:pt x="444547" y="388043"/>
                </a:lnTo>
                <a:lnTo>
                  <a:pt x="412841" y="424196"/>
                </a:lnTo>
                <a:lnTo>
                  <a:pt x="374691" y="453468"/>
                </a:lnTo>
                <a:lnTo>
                  <a:pt x="331564" y="474736"/>
                </a:lnTo>
                <a:lnTo>
                  <a:pt x="285116" y="487181"/>
                </a:lnTo>
                <a:lnTo>
                  <a:pt x="261202" y="489931"/>
                </a:lnTo>
                <a:lnTo>
                  <a:pt x="253192" y="490325"/>
                </a:lnTo>
                <a:close/>
              </a:path>
            </a:pathLst>
          </a:custGeom>
          <a:solidFill>
            <a:srgbClr val="2A3D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5568" y="7529042"/>
            <a:ext cx="1387475" cy="1729739"/>
          </a:xfrm>
          <a:custGeom>
            <a:avLst/>
            <a:gdLst/>
            <a:ahLst/>
            <a:cxnLst/>
            <a:rect l="l" t="t" r="r" b="b"/>
            <a:pathLst>
              <a:path w="1387475" h="1729740">
                <a:moveTo>
                  <a:pt x="308060" y="1729117"/>
                </a:moveTo>
                <a:lnTo>
                  <a:pt x="237539" y="1707027"/>
                </a:lnTo>
                <a:lnTo>
                  <a:pt x="205008" y="1673115"/>
                </a:lnTo>
                <a:lnTo>
                  <a:pt x="187530" y="1629468"/>
                </a:lnTo>
                <a:lnTo>
                  <a:pt x="188123" y="1580818"/>
                </a:lnTo>
                <a:lnTo>
                  <a:pt x="361900" y="771781"/>
                </a:lnTo>
                <a:lnTo>
                  <a:pt x="377042" y="341064"/>
                </a:lnTo>
                <a:lnTo>
                  <a:pt x="352322" y="377501"/>
                </a:lnTo>
                <a:lnTo>
                  <a:pt x="327432" y="417243"/>
                </a:lnTo>
                <a:lnTo>
                  <a:pt x="302737" y="459769"/>
                </a:lnTo>
                <a:lnTo>
                  <a:pt x="278596" y="504556"/>
                </a:lnTo>
                <a:lnTo>
                  <a:pt x="255372" y="551084"/>
                </a:lnTo>
                <a:lnTo>
                  <a:pt x="233426" y="598832"/>
                </a:lnTo>
                <a:lnTo>
                  <a:pt x="213120" y="647277"/>
                </a:lnTo>
                <a:lnTo>
                  <a:pt x="195968" y="676383"/>
                </a:lnTo>
                <a:lnTo>
                  <a:pt x="171809" y="698232"/>
                </a:lnTo>
                <a:lnTo>
                  <a:pt x="142647" y="711970"/>
                </a:lnTo>
                <a:lnTo>
                  <a:pt x="110488" y="716740"/>
                </a:lnTo>
                <a:lnTo>
                  <a:pt x="100217" y="716244"/>
                </a:lnTo>
                <a:lnTo>
                  <a:pt x="32868" y="684836"/>
                </a:lnTo>
                <a:lnTo>
                  <a:pt x="8998" y="649891"/>
                </a:lnTo>
                <a:lnTo>
                  <a:pt x="0" y="608591"/>
                </a:lnTo>
                <a:lnTo>
                  <a:pt x="7856" y="565556"/>
                </a:lnTo>
                <a:lnTo>
                  <a:pt x="32161" y="507458"/>
                </a:lnTo>
                <a:lnTo>
                  <a:pt x="48402" y="471298"/>
                </a:lnTo>
                <a:lnTo>
                  <a:pt x="67242" y="431591"/>
                </a:lnTo>
                <a:lnTo>
                  <a:pt x="88585" y="389233"/>
                </a:lnTo>
                <a:lnTo>
                  <a:pt x="112338" y="345118"/>
                </a:lnTo>
                <a:lnTo>
                  <a:pt x="138404" y="300143"/>
                </a:lnTo>
                <a:lnTo>
                  <a:pt x="166689" y="255202"/>
                </a:lnTo>
                <a:lnTo>
                  <a:pt x="197097" y="211191"/>
                </a:lnTo>
                <a:lnTo>
                  <a:pt x="229533" y="169004"/>
                </a:lnTo>
                <a:lnTo>
                  <a:pt x="263903" y="129538"/>
                </a:lnTo>
                <a:lnTo>
                  <a:pt x="300111" y="93687"/>
                </a:lnTo>
                <a:lnTo>
                  <a:pt x="338061" y="62347"/>
                </a:lnTo>
                <a:lnTo>
                  <a:pt x="377660" y="36413"/>
                </a:lnTo>
                <a:lnTo>
                  <a:pt x="418811" y="16780"/>
                </a:lnTo>
                <a:lnTo>
                  <a:pt x="461421" y="4344"/>
                </a:lnTo>
                <a:lnTo>
                  <a:pt x="505392" y="0"/>
                </a:lnTo>
                <a:lnTo>
                  <a:pt x="720030" y="0"/>
                </a:lnTo>
                <a:lnTo>
                  <a:pt x="773793" y="4789"/>
                </a:lnTo>
                <a:lnTo>
                  <a:pt x="825075" y="18820"/>
                </a:lnTo>
                <a:lnTo>
                  <a:pt x="872838" y="41585"/>
                </a:lnTo>
                <a:lnTo>
                  <a:pt x="916045" y="72575"/>
                </a:lnTo>
                <a:lnTo>
                  <a:pt x="953655" y="111284"/>
                </a:lnTo>
                <a:lnTo>
                  <a:pt x="1114694" y="309578"/>
                </a:lnTo>
                <a:lnTo>
                  <a:pt x="1311305" y="373272"/>
                </a:lnTo>
                <a:lnTo>
                  <a:pt x="1349457" y="394739"/>
                </a:lnTo>
                <a:lnTo>
                  <a:pt x="1375510" y="428013"/>
                </a:lnTo>
                <a:lnTo>
                  <a:pt x="1387186" y="468588"/>
                </a:lnTo>
                <a:lnTo>
                  <a:pt x="1382210" y="511957"/>
                </a:lnTo>
                <a:lnTo>
                  <a:pt x="1360773" y="550177"/>
                </a:lnTo>
                <a:lnTo>
                  <a:pt x="1327529" y="576342"/>
                </a:lnTo>
                <a:lnTo>
                  <a:pt x="1286894" y="588041"/>
                </a:lnTo>
                <a:lnTo>
                  <a:pt x="1243284" y="582862"/>
                </a:lnTo>
                <a:lnTo>
                  <a:pt x="1015667" y="509073"/>
                </a:lnTo>
                <a:lnTo>
                  <a:pt x="974871" y="485345"/>
                </a:lnTo>
                <a:lnTo>
                  <a:pt x="877944" y="367744"/>
                </a:lnTo>
                <a:lnTo>
                  <a:pt x="892605" y="782357"/>
                </a:lnTo>
                <a:lnTo>
                  <a:pt x="892605" y="1606296"/>
                </a:lnTo>
                <a:lnTo>
                  <a:pt x="882983" y="1654044"/>
                </a:lnTo>
                <a:lnTo>
                  <a:pt x="856732" y="1693004"/>
                </a:lnTo>
                <a:lnTo>
                  <a:pt x="817772" y="1719256"/>
                </a:lnTo>
                <a:lnTo>
                  <a:pt x="770024" y="1728877"/>
                </a:lnTo>
                <a:lnTo>
                  <a:pt x="722276" y="1719256"/>
                </a:lnTo>
                <a:lnTo>
                  <a:pt x="683316" y="1693004"/>
                </a:lnTo>
                <a:lnTo>
                  <a:pt x="657064" y="1654044"/>
                </a:lnTo>
                <a:lnTo>
                  <a:pt x="647442" y="1606296"/>
                </a:lnTo>
                <a:lnTo>
                  <a:pt x="647442" y="833072"/>
                </a:lnTo>
                <a:lnTo>
                  <a:pt x="599371" y="833072"/>
                </a:lnTo>
                <a:lnTo>
                  <a:pt x="427757" y="1632254"/>
                </a:lnTo>
                <a:lnTo>
                  <a:pt x="411826" y="1671624"/>
                </a:lnTo>
                <a:lnTo>
                  <a:pt x="384493" y="1702228"/>
                </a:lnTo>
                <a:lnTo>
                  <a:pt x="348868" y="1722061"/>
                </a:lnTo>
                <a:lnTo>
                  <a:pt x="308060" y="1729117"/>
                </a:lnTo>
                <a:close/>
              </a:path>
            </a:pathLst>
          </a:custGeom>
          <a:solidFill>
            <a:srgbClr val="2A3D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93511" y="6974542"/>
            <a:ext cx="490855" cy="490855"/>
          </a:xfrm>
          <a:custGeom>
            <a:avLst/>
            <a:gdLst/>
            <a:ahLst/>
            <a:cxnLst/>
            <a:rect l="l" t="t" r="r" b="b"/>
            <a:pathLst>
              <a:path w="490854" h="490854">
                <a:moveTo>
                  <a:pt x="253192" y="490325"/>
                </a:moveTo>
                <a:lnTo>
                  <a:pt x="237133" y="490325"/>
                </a:lnTo>
                <a:lnTo>
                  <a:pt x="229123" y="489931"/>
                </a:lnTo>
                <a:lnTo>
                  <a:pt x="189458" y="484048"/>
                </a:lnTo>
                <a:lnTo>
                  <a:pt x="143924" y="468590"/>
                </a:lnTo>
                <a:lnTo>
                  <a:pt x="102281" y="444547"/>
                </a:lnTo>
                <a:lnTo>
                  <a:pt x="66128" y="412841"/>
                </a:lnTo>
                <a:lnTo>
                  <a:pt x="36856" y="374691"/>
                </a:lnTo>
                <a:lnTo>
                  <a:pt x="15589" y="331564"/>
                </a:lnTo>
                <a:lnTo>
                  <a:pt x="3144" y="285116"/>
                </a:lnTo>
                <a:lnTo>
                  <a:pt x="0" y="253192"/>
                </a:lnTo>
                <a:lnTo>
                  <a:pt x="0" y="237133"/>
                </a:lnTo>
                <a:lnTo>
                  <a:pt x="6277" y="189458"/>
                </a:lnTo>
                <a:lnTo>
                  <a:pt x="21734" y="143924"/>
                </a:lnTo>
                <a:lnTo>
                  <a:pt x="45778" y="102281"/>
                </a:lnTo>
                <a:lnTo>
                  <a:pt x="77484" y="66128"/>
                </a:lnTo>
                <a:lnTo>
                  <a:pt x="115633" y="36856"/>
                </a:lnTo>
                <a:lnTo>
                  <a:pt x="158761" y="15589"/>
                </a:lnTo>
                <a:lnTo>
                  <a:pt x="205208" y="3144"/>
                </a:lnTo>
                <a:lnTo>
                  <a:pt x="237133" y="0"/>
                </a:lnTo>
                <a:lnTo>
                  <a:pt x="253192" y="0"/>
                </a:lnTo>
                <a:lnTo>
                  <a:pt x="300866" y="6277"/>
                </a:lnTo>
                <a:lnTo>
                  <a:pt x="346400" y="21734"/>
                </a:lnTo>
                <a:lnTo>
                  <a:pt x="388043" y="45778"/>
                </a:lnTo>
                <a:lnTo>
                  <a:pt x="424196" y="77484"/>
                </a:lnTo>
                <a:lnTo>
                  <a:pt x="453468" y="115633"/>
                </a:lnTo>
                <a:lnTo>
                  <a:pt x="474735" y="158761"/>
                </a:lnTo>
                <a:lnTo>
                  <a:pt x="487181" y="205208"/>
                </a:lnTo>
                <a:lnTo>
                  <a:pt x="490325" y="237133"/>
                </a:lnTo>
                <a:lnTo>
                  <a:pt x="490325" y="245162"/>
                </a:lnTo>
                <a:lnTo>
                  <a:pt x="490325" y="253192"/>
                </a:lnTo>
                <a:lnTo>
                  <a:pt x="484048" y="300866"/>
                </a:lnTo>
                <a:lnTo>
                  <a:pt x="468590" y="346400"/>
                </a:lnTo>
                <a:lnTo>
                  <a:pt x="444547" y="388043"/>
                </a:lnTo>
                <a:lnTo>
                  <a:pt x="412841" y="424196"/>
                </a:lnTo>
                <a:lnTo>
                  <a:pt x="374691" y="453468"/>
                </a:lnTo>
                <a:lnTo>
                  <a:pt x="331564" y="474736"/>
                </a:lnTo>
                <a:lnTo>
                  <a:pt x="285116" y="487181"/>
                </a:lnTo>
                <a:lnTo>
                  <a:pt x="261202" y="489931"/>
                </a:lnTo>
                <a:lnTo>
                  <a:pt x="253192" y="490325"/>
                </a:lnTo>
                <a:close/>
              </a:path>
            </a:pathLst>
          </a:custGeom>
          <a:solidFill>
            <a:srgbClr val="3F7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11901" y="7529042"/>
            <a:ext cx="1387475" cy="1729739"/>
          </a:xfrm>
          <a:custGeom>
            <a:avLst/>
            <a:gdLst/>
            <a:ahLst/>
            <a:cxnLst/>
            <a:rect l="l" t="t" r="r" b="b"/>
            <a:pathLst>
              <a:path w="1387475" h="1729740">
                <a:moveTo>
                  <a:pt x="308060" y="1729117"/>
                </a:moveTo>
                <a:lnTo>
                  <a:pt x="237539" y="1707027"/>
                </a:lnTo>
                <a:lnTo>
                  <a:pt x="205008" y="1673115"/>
                </a:lnTo>
                <a:lnTo>
                  <a:pt x="187530" y="1629468"/>
                </a:lnTo>
                <a:lnTo>
                  <a:pt x="188123" y="1580818"/>
                </a:lnTo>
                <a:lnTo>
                  <a:pt x="361900" y="771781"/>
                </a:lnTo>
                <a:lnTo>
                  <a:pt x="377042" y="341064"/>
                </a:lnTo>
                <a:lnTo>
                  <a:pt x="352322" y="377501"/>
                </a:lnTo>
                <a:lnTo>
                  <a:pt x="327432" y="417243"/>
                </a:lnTo>
                <a:lnTo>
                  <a:pt x="302737" y="459769"/>
                </a:lnTo>
                <a:lnTo>
                  <a:pt x="278596" y="504556"/>
                </a:lnTo>
                <a:lnTo>
                  <a:pt x="255372" y="551084"/>
                </a:lnTo>
                <a:lnTo>
                  <a:pt x="233426" y="598832"/>
                </a:lnTo>
                <a:lnTo>
                  <a:pt x="213120" y="647277"/>
                </a:lnTo>
                <a:lnTo>
                  <a:pt x="195968" y="676383"/>
                </a:lnTo>
                <a:lnTo>
                  <a:pt x="171809" y="698232"/>
                </a:lnTo>
                <a:lnTo>
                  <a:pt x="142647" y="711970"/>
                </a:lnTo>
                <a:lnTo>
                  <a:pt x="110488" y="716740"/>
                </a:lnTo>
                <a:lnTo>
                  <a:pt x="100217" y="716244"/>
                </a:lnTo>
                <a:lnTo>
                  <a:pt x="32868" y="684836"/>
                </a:lnTo>
                <a:lnTo>
                  <a:pt x="8998" y="649891"/>
                </a:lnTo>
                <a:lnTo>
                  <a:pt x="0" y="608591"/>
                </a:lnTo>
                <a:lnTo>
                  <a:pt x="7856" y="565556"/>
                </a:lnTo>
                <a:lnTo>
                  <a:pt x="32161" y="507458"/>
                </a:lnTo>
                <a:lnTo>
                  <a:pt x="48402" y="471298"/>
                </a:lnTo>
                <a:lnTo>
                  <a:pt x="67242" y="431591"/>
                </a:lnTo>
                <a:lnTo>
                  <a:pt x="88585" y="389233"/>
                </a:lnTo>
                <a:lnTo>
                  <a:pt x="112338" y="345118"/>
                </a:lnTo>
                <a:lnTo>
                  <a:pt x="138404" y="300143"/>
                </a:lnTo>
                <a:lnTo>
                  <a:pt x="166689" y="255202"/>
                </a:lnTo>
                <a:lnTo>
                  <a:pt x="197097" y="211191"/>
                </a:lnTo>
                <a:lnTo>
                  <a:pt x="229533" y="169004"/>
                </a:lnTo>
                <a:lnTo>
                  <a:pt x="263903" y="129538"/>
                </a:lnTo>
                <a:lnTo>
                  <a:pt x="300111" y="93687"/>
                </a:lnTo>
                <a:lnTo>
                  <a:pt x="338061" y="62347"/>
                </a:lnTo>
                <a:lnTo>
                  <a:pt x="377660" y="36413"/>
                </a:lnTo>
                <a:lnTo>
                  <a:pt x="418811" y="16780"/>
                </a:lnTo>
                <a:lnTo>
                  <a:pt x="461421" y="4344"/>
                </a:lnTo>
                <a:lnTo>
                  <a:pt x="505392" y="0"/>
                </a:lnTo>
                <a:lnTo>
                  <a:pt x="720030" y="0"/>
                </a:lnTo>
                <a:lnTo>
                  <a:pt x="773793" y="4789"/>
                </a:lnTo>
                <a:lnTo>
                  <a:pt x="825075" y="18820"/>
                </a:lnTo>
                <a:lnTo>
                  <a:pt x="872838" y="41585"/>
                </a:lnTo>
                <a:lnTo>
                  <a:pt x="916045" y="72575"/>
                </a:lnTo>
                <a:lnTo>
                  <a:pt x="953655" y="111284"/>
                </a:lnTo>
                <a:lnTo>
                  <a:pt x="1114694" y="309578"/>
                </a:lnTo>
                <a:lnTo>
                  <a:pt x="1311305" y="373272"/>
                </a:lnTo>
                <a:lnTo>
                  <a:pt x="1349457" y="394739"/>
                </a:lnTo>
                <a:lnTo>
                  <a:pt x="1375510" y="428013"/>
                </a:lnTo>
                <a:lnTo>
                  <a:pt x="1387186" y="468588"/>
                </a:lnTo>
                <a:lnTo>
                  <a:pt x="1382210" y="511957"/>
                </a:lnTo>
                <a:lnTo>
                  <a:pt x="1360773" y="550177"/>
                </a:lnTo>
                <a:lnTo>
                  <a:pt x="1327529" y="576342"/>
                </a:lnTo>
                <a:lnTo>
                  <a:pt x="1286894" y="588041"/>
                </a:lnTo>
                <a:lnTo>
                  <a:pt x="1243284" y="582862"/>
                </a:lnTo>
                <a:lnTo>
                  <a:pt x="1015667" y="509073"/>
                </a:lnTo>
                <a:lnTo>
                  <a:pt x="974871" y="485345"/>
                </a:lnTo>
                <a:lnTo>
                  <a:pt x="877944" y="367744"/>
                </a:lnTo>
                <a:lnTo>
                  <a:pt x="892605" y="782357"/>
                </a:lnTo>
                <a:lnTo>
                  <a:pt x="892605" y="1606296"/>
                </a:lnTo>
                <a:lnTo>
                  <a:pt x="882983" y="1654044"/>
                </a:lnTo>
                <a:lnTo>
                  <a:pt x="856732" y="1693004"/>
                </a:lnTo>
                <a:lnTo>
                  <a:pt x="817772" y="1719256"/>
                </a:lnTo>
                <a:lnTo>
                  <a:pt x="770024" y="1728877"/>
                </a:lnTo>
                <a:lnTo>
                  <a:pt x="722276" y="1719256"/>
                </a:lnTo>
                <a:lnTo>
                  <a:pt x="683316" y="1693004"/>
                </a:lnTo>
                <a:lnTo>
                  <a:pt x="657064" y="1654044"/>
                </a:lnTo>
                <a:lnTo>
                  <a:pt x="647442" y="1606296"/>
                </a:lnTo>
                <a:lnTo>
                  <a:pt x="647442" y="833072"/>
                </a:lnTo>
                <a:lnTo>
                  <a:pt x="599371" y="833072"/>
                </a:lnTo>
                <a:lnTo>
                  <a:pt x="427757" y="1632254"/>
                </a:lnTo>
                <a:lnTo>
                  <a:pt x="411826" y="1671624"/>
                </a:lnTo>
                <a:lnTo>
                  <a:pt x="384493" y="1702228"/>
                </a:lnTo>
                <a:lnTo>
                  <a:pt x="348868" y="1722061"/>
                </a:lnTo>
                <a:lnTo>
                  <a:pt x="308060" y="1729117"/>
                </a:lnTo>
                <a:close/>
              </a:path>
            </a:pathLst>
          </a:custGeom>
          <a:solidFill>
            <a:srgbClr val="3F7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38258" y="6974542"/>
            <a:ext cx="490855" cy="490855"/>
          </a:xfrm>
          <a:custGeom>
            <a:avLst/>
            <a:gdLst/>
            <a:ahLst/>
            <a:cxnLst/>
            <a:rect l="l" t="t" r="r" b="b"/>
            <a:pathLst>
              <a:path w="490854" h="490854">
                <a:moveTo>
                  <a:pt x="253192" y="490325"/>
                </a:moveTo>
                <a:lnTo>
                  <a:pt x="237133" y="490325"/>
                </a:lnTo>
                <a:lnTo>
                  <a:pt x="229123" y="489931"/>
                </a:lnTo>
                <a:lnTo>
                  <a:pt x="189458" y="484048"/>
                </a:lnTo>
                <a:lnTo>
                  <a:pt x="143924" y="468590"/>
                </a:lnTo>
                <a:lnTo>
                  <a:pt x="102281" y="444547"/>
                </a:lnTo>
                <a:lnTo>
                  <a:pt x="66128" y="412841"/>
                </a:lnTo>
                <a:lnTo>
                  <a:pt x="36856" y="374691"/>
                </a:lnTo>
                <a:lnTo>
                  <a:pt x="15589" y="331564"/>
                </a:lnTo>
                <a:lnTo>
                  <a:pt x="3144" y="285116"/>
                </a:lnTo>
                <a:lnTo>
                  <a:pt x="0" y="253192"/>
                </a:lnTo>
                <a:lnTo>
                  <a:pt x="0" y="237133"/>
                </a:lnTo>
                <a:lnTo>
                  <a:pt x="6277" y="189458"/>
                </a:lnTo>
                <a:lnTo>
                  <a:pt x="21734" y="143924"/>
                </a:lnTo>
                <a:lnTo>
                  <a:pt x="45778" y="102281"/>
                </a:lnTo>
                <a:lnTo>
                  <a:pt x="77484" y="66128"/>
                </a:lnTo>
                <a:lnTo>
                  <a:pt x="115633" y="36856"/>
                </a:lnTo>
                <a:lnTo>
                  <a:pt x="158761" y="15589"/>
                </a:lnTo>
                <a:lnTo>
                  <a:pt x="205208" y="3144"/>
                </a:lnTo>
                <a:lnTo>
                  <a:pt x="237133" y="0"/>
                </a:lnTo>
                <a:lnTo>
                  <a:pt x="253192" y="0"/>
                </a:lnTo>
                <a:lnTo>
                  <a:pt x="300866" y="6277"/>
                </a:lnTo>
                <a:lnTo>
                  <a:pt x="346400" y="21734"/>
                </a:lnTo>
                <a:lnTo>
                  <a:pt x="388043" y="45778"/>
                </a:lnTo>
                <a:lnTo>
                  <a:pt x="424196" y="77484"/>
                </a:lnTo>
                <a:lnTo>
                  <a:pt x="453468" y="115633"/>
                </a:lnTo>
                <a:lnTo>
                  <a:pt x="474735" y="158761"/>
                </a:lnTo>
                <a:lnTo>
                  <a:pt x="487181" y="205208"/>
                </a:lnTo>
                <a:lnTo>
                  <a:pt x="490325" y="237133"/>
                </a:lnTo>
                <a:lnTo>
                  <a:pt x="490325" y="245162"/>
                </a:lnTo>
                <a:lnTo>
                  <a:pt x="490325" y="253192"/>
                </a:lnTo>
                <a:lnTo>
                  <a:pt x="484048" y="300866"/>
                </a:lnTo>
                <a:lnTo>
                  <a:pt x="468590" y="346400"/>
                </a:lnTo>
                <a:lnTo>
                  <a:pt x="444547" y="388043"/>
                </a:lnTo>
                <a:lnTo>
                  <a:pt x="412841" y="424196"/>
                </a:lnTo>
                <a:lnTo>
                  <a:pt x="374691" y="453468"/>
                </a:lnTo>
                <a:lnTo>
                  <a:pt x="331564" y="474736"/>
                </a:lnTo>
                <a:lnTo>
                  <a:pt x="285116" y="487181"/>
                </a:lnTo>
                <a:lnTo>
                  <a:pt x="261202" y="489931"/>
                </a:lnTo>
                <a:lnTo>
                  <a:pt x="253192" y="490325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56648" y="7529042"/>
            <a:ext cx="1387475" cy="1729739"/>
          </a:xfrm>
          <a:custGeom>
            <a:avLst/>
            <a:gdLst/>
            <a:ahLst/>
            <a:cxnLst/>
            <a:rect l="l" t="t" r="r" b="b"/>
            <a:pathLst>
              <a:path w="1387475" h="1729740">
                <a:moveTo>
                  <a:pt x="308060" y="1729117"/>
                </a:moveTo>
                <a:lnTo>
                  <a:pt x="237539" y="1707027"/>
                </a:lnTo>
                <a:lnTo>
                  <a:pt x="205008" y="1673115"/>
                </a:lnTo>
                <a:lnTo>
                  <a:pt x="187530" y="1629468"/>
                </a:lnTo>
                <a:lnTo>
                  <a:pt x="188123" y="1580818"/>
                </a:lnTo>
                <a:lnTo>
                  <a:pt x="361900" y="771781"/>
                </a:lnTo>
                <a:lnTo>
                  <a:pt x="377042" y="341064"/>
                </a:lnTo>
                <a:lnTo>
                  <a:pt x="352322" y="377501"/>
                </a:lnTo>
                <a:lnTo>
                  <a:pt x="327432" y="417243"/>
                </a:lnTo>
                <a:lnTo>
                  <a:pt x="302737" y="459769"/>
                </a:lnTo>
                <a:lnTo>
                  <a:pt x="278596" y="504556"/>
                </a:lnTo>
                <a:lnTo>
                  <a:pt x="255372" y="551084"/>
                </a:lnTo>
                <a:lnTo>
                  <a:pt x="233426" y="598832"/>
                </a:lnTo>
                <a:lnTo>
                  <a:pt x="213120" y="647277"/>
                </a:lnTo>
                <a:lnTo>
                  <a:pt x="195968" y="676383"/>
                </a:lnTo>
                <a:lnTo>
                  <a:pt x="171809" y="698232"/>
                </a:lnTo>
                <a:lnTo>
                  <a:pt x="142647" y="711970"/>
                </a:lnTo>
                <a:lnTo>
                  <a:pt x="110488" y="716740"/>
                </a:lnTo>
                <a:lnTo>
                  <a:pt x="100217" y="716244"/>
                </a:lnTo>
                <a:lnTo>
                  <a:pt x="32868" y="684836"/>
                </a:lnTo>
                <a:lnTo>
                  <a:pt x="8998" y="649891"/>
                </a:lnTo>
                <a:lnTo>
                  <a:pt x="0" y="608591"/>
                </a:lnTo>
                <a:lnTo>
                  <a:pt x="7856" y="565556"/>
                </a:lnTo>
                <a:lnTo>
                  <a:pt x="32161" y="507458"/>
                </a:lnTo>
                <a:lnTo>
                  <a:pt x="48402" y="471298"/>
                </a:lnTo>
                <a:lnTo>
                  <a:pt x="67242" y="431591"/>
                </a:lnTo>
                <a:lnTo>
                  <a:pt x="88585" y="389233"/>
                </a:lnTo>
                <a:lnTo>
                  <a:pt x="112338" y="345118"/>
                </a:lnTo>
                <a:lnTo>
                  <a:pt x="138404" y="300143"/>
                </a:lnTo>
                <a:lnTo>
                  <a:pt x="166689" y="255202"/>
                </a:lnTo>
                <a:lnTo>
                  <a:pt x="197097" y="211191"/>
                </a:lnTo>
                <a:lnTo>
                  <a:pt x="229533" y="169004"/>
                </a:lnTo>
                <a:lnTo>
                  <a:pt x="263903" y="129538"/>
                </a:lnTo>
                <a:lnTo>
                  <a:pt x="300111" y="93687"/>
                </a:lnTo>
                <a:lnTo>
                  <a:pt x="338061" y="62347"/>
                </a:lnTo>
                <a:lnTo>
                  <a:pt x="377660" y="36413"/>
                </a:lnTo>
                <a:lnTo>
                  <a:pt x="418811" y="16780"/>
                </a:lnTo>
                <a:lnTo>
                  <a:pt x="461421" y="4344"/>
                </a:lnTo>
                <a:lnTo>
                  <a:pt x="505392" y="0"/>
                </a:lnTo>
                <a:lnTo>
                  <a:pt x="720030" y="0"/>
                </a:lnTo>
                <a:lnTo>
                  <a:pt x="773793" y="4789"/>
                </a:lnTo>
                <a:lnTo>
                  <a:pt x="825075" y="18820"/>
                </a:lnTo>
                <a:lnTo>
                  <a:pt x="872838" y="41585"/>
                </a:lnTo>
                <a:lnTo>
                  <a:pt x="916045" y="72575"/>
                </a:lnTo>
                <a:lnTo>
                  <a:pt x="953655" y="111284"/>
                </a:lnTo>
                <a:lnTo>
                  <a:pt x="1114694" y="309578"/>
                </a:lnTo>
                <a:lnTo>
                  <a:pt x="1311305" y="373272"/>
                </a:lnTo>
                <a:lnTo>
                  <a:pt x="1349457" y="394739"/>
                </a:lnTo>
                <a:lnTo>
                  <a:pt x="1375510" y="428013"/>
                </a:lnTo>
                <a:lnTo>
                  <a:pt x="1387186" y="468588"/>
                </a:lnTo>
                <a:lnTo>
                  <a:pt x="1382210" y="511957"/>
                </a:lnTo>
                <a:lnTo>
                  <a:pt x="1360773" y="550177"/>
                </a:lnTo>
                <a:lnTo>
                  <a:pt x="1327529" y="576342"/>
                </a:lnTo>
                <a:lnTo>
                  <a:pt x="1286894" y="588041"/>
                </a:lnTo>
                <a:lnTo>
                  <a:pt x="1243284" y="582862"/>
                </a:lnTo>
                <a:lnTo>
                  <a:pt x="1015667" y="509073"/>
                </a:lnTo>
                <a:lnTo>
                  <a:pt x="974871" y="485345"/>
                </a:lnTo>
                <a:lnTo>
                  <a:pt x="877944" y="367744"/>
                </a:lnTo>
                <a:lnTo>
                  <a:pt x="892605" y="782357"/>
                </a:lnTo>
                <a:lnTo>
                  <a:pt x="892605" y="1606296"/>
                </a:lnTo>
                <a:lnTo>
                  <a:pt x="882983" y="1654044"/>
                </a:lnTo>
                <a:lnTo>
                  <a:pt x="856732" y="1693004"/>
                </a:lnTo>
                <a:lnTo>
                  <a:pt x="817772" y="1719256"/>
                </a:lnTo>
                <a:lnTo>
                  <a:pt x="770024" y="1728877"/>
                </a:lnTo>
                <a:lnTo>
                  <a:pt x="722276" y="1719256"/>
                </a:lnTo>
                <a:lnTo>
                  <a:pt x="683316" y="1693004"/>
                </a:lnTo>
                <a:lnTo>
                  <a:pt x="657064" y="1654044"/>
                </a:lnTo>
                <a:lnTo>
                  <a:pt x="647442" y="1606296"/>
                </a:lnTo>
                <a:lnTo>
                  <a:pt x="647442" y="833072"/>
                </a:lnTo>
                <a:lnTo>
                  <a:pt x="599371" y="833072"/>
                </a:lnTo>
                <a:lnTo>
                  <a:pt x="427757" y="1632254"/>
                </a:lnTo>
                <a:lnTo>
                  <a:pt x="411826" y="1671624"/>
                </a:lnTo>
                <a:lnTo>
                  <a:pt x="384493" y="1702228"/>
                </a:lnTo>
                <a:lnTo>
                  <a:pt x="348868" y="1722061"/>
                </a:lnTo>
                <a:lnTo>
                  <a:pt x="308060" y="1729117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92149" y="1284202"/>
            <a:ext cx="5649595" cy="1762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400" spc="-1155" dirty="0">
                <a:solidFill>
                  <a:srgbClr val="121850"/>
                </a:solidFill>
                <a:latin typeface="Arial Black"/>
                <a:cs typeface="Arial Black"/>
              </a:rPr>
              <a:t>S</a:t>
            </a:r>
            <a:r>
              <a:rPr sz="11400" spc="-1015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1400" spc="-1110" dirty="0">
                <a:solidFill>
                  <a:srgbClr val="121850"/>
                </a:solidFill>
                <a:latin typeface="Arial Black"/>
                <a:cs typeface="Arial Black"/>
              </a:rPr>
              <a:t>s</a:t>
            </a:r>
            <a:r>
              <a:rPr sz="11400" spc="-1015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1400" spc="-1100" dirty="0">
                <a:solidFill>
                  <a:srgbClr val="121850"/>
                </a:solidFill>
                <a:latin typeface="Arial Black"/>
                <a:cs typeface="Arial Black"/>
              </a:rPr>
              <a:t>r</a:t>
            </a:r>
            <a:r>
              <a:rPr sz="11400" spc="-1015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1400" spc="-320" dirty="0">
                <a:solidFill>
                  <a:srgbClr val="121850"/>
                </a:solidFill>
                <a:latin typeface="Arial Black"/>
                <a:cs typeface="Arial Black"/>
              </a:rPr>
              <a:t>n</a:t>
            </a:r>
            <a:endParaRPr sz="1140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1768" y="5649071"/>
            <a:ext cx="1617980" cy="887094"/>
          </a:xfrm>
          <a:custGeom>
            <a:avLst/>
            <a:gdLst/>
            <a:ahLst/>
            <a:cxnLst/>
            <a:rect l="l" t="t" r="r" b="b"/>
            <a:pathLst>
              <a:path w="1617980" h="887095">
                <a:moveTo>
                  <a:pt x="1301491" y="887094"/>
                </a:moveTo>
                <a:lnTo>
                  <a:pt x="316428" y="887094"/>
                </a:lnTo>
                <a:lnTo>
                  <a:pt x="278302" y="879397"/>
                </a:lnTo>
                <a:lnTo>
                  <a:pt x="247168" y="858406"/>
                </a:lnTo>
                <a:lnTo>
                  <a:pt x="226176" y="827272"/>
                </a:lnTo>
                <a:lnTo>
                  <a:pt x="218479" y="789146"/>
                </a:lnTo>
                <a:lnTo>
                  <a:pt x="218479" y="593248"/>
                </a:lnTo>
                <a:lnTo>
                  <a:pt x="226176" y="555122"/>
                </a:lnTo>
                <a:lnTo>
                  <a:pt x="247168" y="523988"/>
                </a:lnTo>
                <a:lnTo>
                  <a:pt x="278302" y="502997"/>
                </a:lnTo>
                <a:lnTo>
                  <a:pt x="316428" y="495299"/>
                </a:lnTo>
                <a:lnTo>
                  <a:pt x="415121" y="495299"/>
                </a:lnTo>
                <a:lnTo>
                  <a:pt x="425264" y="494296"/>
                </a:lnTo>
                <a:lnTo>
                  <a:pt x="458178" y="472259"/>
                </a:lnTo>
                <a:lnTo>
                  <a:pt x="466873" y="443547"/>
                </a:lnTo>
                <a:lnTo>
                  <a:pt x="465870" y="433403"/>
                </a:lnTo>
                <a:lnTo>
                  <a:pt x="443833" y="400489"/>
                </a:lnTo>
                <a:lnTo>
                  <a:pt x="415121" y="391794"/>
                </a:lnTo>
                <a:lnTo>
                  <a:pt x="97948" y="391794"/>
                </a:lnTo>
                <a:lnTo>
                  <a:pt x="59822" y="384097"/>
                </a:lnTo>
                <a:lnTo>
                  <a:pt x="28688" y="363106"/>
                </a:lnTo>
                <a:lnTo>
                  <a:pt x="7697" y="331972"/>
                </a:lnTo>
                <a:lnTo>
                  <a:pt x="0" y="293846"/>
                </a:lnTo>
                <a:lnTo>
                  <a:pt x="0" y="97948"/>
                </a:lnTo>
                <a:lnTo>
                  <a:pt x="7697" y="59822"/>
                </a:lnTo>
                <a:lnTo>
                  <a:pt x="28688" y="28688"/>
                </a:lnTo>
                <a:lnTo>
                  <a:pt x="59822" y="7697"/>
                </a:lnTo>
                <a:lnTo>
                  <a:pt x="97948" y="0"/>
                </a:lnTo>
                <a:lnTo>
                  <a:pt x="1519971" y="0"/>
                </a:lnTo>
                <a:lnTo>
                  <a:pt x="1557454" y="7455"/>
                </a:lnTo>
                <a:lnTo>
                  <a:pt x="1589231" y="28688"/>
                </a:lnTo>
                <a:lnTo>
                  <a:pt x="1610464" y="60465"/>
                </a:lnTo>
                <a:lnTo>
                  <a:pt x="1617920" y="97948"/>
                </a:lnTo>
                <a:lnTo>
                  <a:pt x="1617920" y="293846"/>
                </a:lnTo>
                <a:lnTo>
                  <a:pt x="1610464" y="331329"/>
                </a:lnTo>
                <a:lnTo>
                  <a:pt x="1589231" y="363106"/>
                </a:lnTo>
                <a:lnTo>
                  <a:pt x="1557454" y="384338"/>
                </a:lnTo>
                <a:lnTo>
                  <a:pt x="1519971" y="391794"/>
                </a:lnTo>
                <a:lnTo>
                  <a:pt x="1202650" y="391794"/>
                </a:lnTo>
                <a:lnTo>
                  <a:pt x="1182505" y="395861"/>
                </a:lnTo>
                <a:lnTo>
                  <a:pt x="1166055" y="406952"/>
                </a:lnTo>
                <a:lnTo>
                  <a:pt x="1154964" y="423402"/>
                </a:lnTo>
                <a:lnTo>
                  <a:pt x="1150897" y="443547"/>
                </a:lnTo>
                <a:lnTo>
                  <a:pt x="1154964" y="463691"/>
                </a:lnTo>
                <a:lnTo>
                  <a:pt x="1166055" y="480141"/>
                </a:lnTo>
                <a:lnTo>
                  <a:pt x="1182505" y="491232"/>
                </a:lnTo>
                <a:lnTo>
                  <a:pt x="1202650" y="495299"/>
                </a:lnTo>
                <a:lnTo>
                  <a:pt x="1301491" y="495299"/>
                </a:lnTo>
                <a:lnTo>
                  <a:pt x="1320689" y="497199"/>
                </a:lnTo>
                <a:lnTo>
                  <a:pt x="1370751" y="523988"/>
                </a:lnTo>
                <a:lnTo>
                  <a:pt x="1391984" y="555765"/>
                </a:lnTo>
                <a:lnTo>
                  <a:pt x="1399440" y="593248"/>
                </a:lnTo>
                <a:lnTo>
                  <a:pt x="1399440" y="789146"/>
                </a:lnTo>
                <a:lnTo>
                  <a:pt x="1391984" y="826629"/>
                </a:lnTo>
                <a:lnTo>
                  <a:pt x="1370751" y="858406"/>
                </a:lnTo>
                <a:lnTo>
                  <a:pt x="1338975" y="879638"/>
                </a:lnTo>
                <a:lnTo>
                  <a:pt x="1320689" y="885195"/>
                </a:lnTo>
                <a:lnTo>
                  <a:pt x="1301491" y="887094"/>
                </a:lnTo>
                <a:close/>
              </a:path>
            </a:pathLst>
          </a:custGeom>
          <a:solidFill>
            <a:srgbClr val="2E6417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2149" y="2579602"/>
            <a:ext cx="5946775" cy="3416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400" spc="-1100" dirty="0">
                <a:solidFill>
                  <a:srgbClr val="121850"/>
                </a:solidFill>
                <a:latin typeface="Arial Black"/>
                <a:cs typeface="Arial Black"/>
              </a:rPr>
              <a:t>P</a:t>
            </a:r>
            <a:r>
              <a:rPr sz="11400" spc="-1045" dirty="0">
                <a:solidFill>
                  <a:srgbClr val="121850"/>
                </a:solidFill>
                <a:latin typeface="Arial Black"/>
                <a:cs typeface="Arial Black"/>
              </a:rPr>
              <a:t>r</a:t>
            </a:r>
            <a:r>
              <a:rPr sz="11400" spc="-1005" dirty="0">
                <a:solidFill>
                  <a:srgbClr val="121850"/>
                </a:solidFill>
                <a:latin typeface="Arial Black"/>
                <a:cs typeface="Arial Black"/>
              </a:rPr>
              <a:t>o</a:t>
            </a:r>
            <a:r>
              <a:rPr sz="11400" spc="-960" dirty="0">
                <a:solidFill>
                  <a:srgbClr val="121850"/>
                </a:solidFill>
                <a:latin typeface="Arial Black"/>
                <a:cs typeface="Arial Black"/>
              </a:rPr>
              <a:t>g</a:t>
            </a:r>
            <a:r>
              <a:rPr sz="11400" spc="-1045" dirty="0">
                <a:solidFill>
                  <a:srgbClr val="121850"/>
                </a:solidFill>
                <a:latin typeface="Arial Black"/>
                <a:cs typeface="Arial Black"/>
              </a:rPr>
              <a:t>r</a:t>
            </a:r>
            <a:r>
              <a:rPr sz="11400" spc="-960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11400" spc="-265" dirty="0">
                <a:solidFill>
                  <a:srgbClr val="121850"/>
                </a:solidFill>
                <a:latin typeface="Arial Black"/>
                <a:cs typeface="Arial Black"/>
              </a:rPr>
              <a:t>m</a:t>
            </a:r>
            <a:endParaRPr sz="11400">
              <a:latin typeface="Arial Black"/>
              <a:cs typeface="Arial Black"/>
            </a:endParaRPr>
          </a:p>
          <a:p>
            <a:pPr marL="374015">
              <a:lnSpc>
                <a:spcPct val="100000"/>
              </a:lnSpc>
              <a:spcBef>
                <a:spcPts val="10755"/>
              </a:spcBef>
            </a:pPr>
            <a:r>
              <a:rPr sz="1900" b="1" spc="-65" dirty="0">
                <a:solidFill>
                  <a:srgbClr val="121850"/>
                </a:solidFill>
                <a:latin typeface="Tahoma"/>
                <a:cs typeface="Tahoma"/>
              </a:rPr>
              <a:t>150</a:t>
            </a:r>
            <a:r>
              <a:rPr sz="1900" b="1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10" dirty="0">
                <a:solidFill>
                  <a:srgbClr val="121850"/>
                </a:solidFill>
                <a:latin typeface="Tahoma"/>
                <a:cs typeface="Tahoma"/>
              </a:rPr>
              <a:t>anggota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72258" y="5929137"/>
            <a:ext cx="1017269" cy="56261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 indent="248285">
              <a:lnSpc>
                <a:spcPts val="1950"/>
              </a:lnSpc>
              <a:spcBef>
                <a:spcPts val="439"/>
              </a:spcBef>
            </a:pPr>
            <a:r>
              <a:rPr sz="1900" b="1" spc="-10" dirty="0">
                <a:solidFill>
                  <a:srgbClr val="121850"/>
                </a:solidFill>
                <a:latin typeface="Tahoma"/>
                <a:cs typeface="Tahoma"/>
              </a:rPr>
              <a:t>aktif </a:t>
            </a:r>
            <a:r>
              <a:rPr sz="1900" b="1" spc="-80" dirty="0">
                <a:solidFill>
                  <a:srgbClr val="121850"/>
                </a:solidFill>
                <a:latin typeface="Tahoma"/>
                <a:cs typeface="Tahoma"/>
              </a:rPr>
              <a:t>Koperasi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81730" y="5772949"/>
            <a:ext cx="2283460" cy="639445"/>
          </a:xfrm>
          <a:custGeom>
            <a:avLst/>
            <a:gdLst/>
            <a:ahLst/>
            <a:cxnLst/>
            <a:rect l="l" t="t" r="r" b="b"/>
            <a:pathLst>
              <a:path w="2283460" h="639445">
                <a:moveTo>
                  <a:pt x="2004429" y="638835"/>
                </a:moveTo>
                <a:lnTo>
                  <a:pt x="278955" y="638835"/>
                </a:lnTo>
                <a:lnTo>
                  <a:pt x="240865" y="631145"/>
                </a:lnTo>
                <a:lnTo>
                  <a:pt x="209761" y="610174"/>
                </a:lnTo>
                <a:lnTo>
                  <a:pt x="188789" y="579069"/>
                </a:lnTo>
                <a:lnTo>
                  <a:pt x="181099" y="540979"/>
                </a:lnTo>
                <a:lnTo>
                  <a:pt x="181099" y="483816"/>
                </a:lnTo>
                <a:lnTo>
                  <a:pt x="174025" y="448296"/>
                </a:lnTo>
                <a:lnTo>
                  <a:pt x="154688" y="419132"/>
                </a:lnTo>
                <a:lnTo>
                  <a:pt x="125919" y="399210"/>
                </a:lnTo>
                <a:lnTo>
                  <a:pt x="55180" y="383631"/>
                </a:lnTo>
                <a:lnTo>
                  <a:pt x="26411" y="363710"/>
                </a:lnTo>
                <a:lnTo>
                  <a:pt x="7074" y="334546"/>
                </a:lnTo>
                <a:lnTo>
                  <a:pt x="0" y="299026"/>
                </a:lnTo>
                <a:lnTo>
                  <a:pt x="0" y="97855"/>
                </a:lnTo>
                <a:lnTo>
                  <a:pt x="7689" y="59765"/>
                </a:lnTo>
                <a:lnTo>
                  <a:pt x="28661" y="28661"/>
                </a:lnTo>
                <a:lnTo>
                  <a:pt x="59765" y="7689"/>
                </a:lnTo>
                <a:lnTo>
                  <a:pt x="97855" y="0"/>
                </a:lnTo>
                <a:lnTo>
                  <a:pt x="2185380" y="0"/>
                </a:lnTo>
                <a:lnTo>
                  <a:pt x="2222827" y="7448"/>
                </a:lnTo>
                <a:lnTo>
                  <a:pt x="2254574" y="28661"/>
                </a:lnTo>
                <a:lnTo>
                  <a:pt x="2275786" y="60407"/>
                </a:lnTo>
                <a:lnTo>
                  <a:pt x="2283235" y="97855"/>
                </a:lnTo>
                <a:lnTo>
                  <a:pt x="2283235" y="299082"/>
                </a:lnTo>
                <a:lnTo>
                  <a:pt x="2276167" y="334575"/>
                </a:lnTo>
                <a:lnTo>
                  <a:pt x="2256846" y="363720"/>
                </a:lnTo>
                <a:lnTo>
                  <a:pt x="2228101" y="383630"/>
                </a:lnTo>
                <a:lnTo>
                  <a:pt x="2157418" y="399211"/>
                </a:lnTo>
                <a:lnTo>
                  <a:pt x="2128673" y="419122"/>
                </a:lnTo>
                <a:lnTo>
                  <a:pt x="2109352" y="448267"/>
                </a:lnTo>
                <a:lnTo>
                  <a:pt x="2102284" y="483760"/>
                </a:lnTo>
                <a:lnTo>
                  <a:pt x="2102284" y="540979"/>
                </a:lnTo>
                <a:lnTo>
                  <a:pt x="2100386" y="560159"/>
                </a:lnTo>
                <a:lnTo>
                  <a:pt x="2073623" y="610174"/>
                </a:lnTo>
                <a:lnTo>
                  <a:pt x="2041876" y="631386"/>
                </a:lnTo>
                <a:lnTo>
                  <a:pt x="2023608" y="636937"/>
                </a:lnTo>
                <a:lnTo>
                  <a:pt x="2004429" y="638835"/>
                </a:lnTo>
                <a:close/>
              </a:path>
            </a:pathLst>
          </a:custGeom>
          <a:solidFill>
            <a:srgbClr val="2E6417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563841" y="5805312"/>
            <a:ext cx="2121535" cy="56261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93675" marR="5080" indent="-181610">
              <a:lnSpc>
                <a:spcPts val="1950"/>
              </a:lnSpc>
              <a:spcBef>
                <a:spcPts val="439"/>
              </a:spcBef>
            </a:pPr>
            <a:r>
              <a:rPr sz="1900" b="1" spc="-85" dirty="0">
                <a:solidFill>
                  <a:srgbClr val="121850"/>
                </a:solidFill>
                <a:latin typeface="Tahoma"/>
                <a:cs typeface="Tahoma"/>
              </a:rPr>
              <a:t>Pelaku</a:t>
            </a:r>
            <a:r>
              <a:rPr sz="1900" b="1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55" dirty="0">
                <a:solidFill>
                  <a:srgbClr val="121850"/>
                </a:solidFill>
                <a:latin typeface="Tahoma"/>
                <a:cs typeface="Tahoma"/>
              </a:rPr>
              <a:t>UMKM</a:t>
            </a:r>
            <a:r>
              <a:rPr sz="1900" b="1" spc="-22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90" dirty="0">
                <a:solidFill>
                  <a:srgbClr val="121850"/>
                </a:solidFill>
                <a:latin typeface="Tahoma"/>
                <a:cs typeface="Tahoma"/>
              </a:rPr>
              <a:t>atau usaha</a:t>
            </a:r>
            <a:r>
              <a:rPr sz="1900" b="1" spc="-204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10" dirty="0">
                <a:solidFill>
                  <a:srgbClr val="121850"/>
                </a:solidFill>
                <a:latin typeface="Tahoma"/>
                <a:cs typeface="Tahoma"/>
              </a:rPr>
              <a:t>informal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34953" y="5649071"/>
            <a:ext cx="2799715" cy="887094"/>
          </a:xfrm>
          <a:custGeom>
            <a:avLst/>
            <a:gdLst/>
            <a:ahLst/>
            <a:cxnLst/>
            <a:rect l="l" t="t" r="r" b="b"/>
            <a:pathLst>
              <a:path w="2799715" h="887095">
                <a:moveTo>
                  <a:pt x="2701666" y="887094"/>
                </a:moveTo>
                <a:lnTo>
                  <a:pt x="97948" y="887094"/>
                </a:lnTo>
                <a:lnTo>
                  <a:pt x="59822" y="879397"/>
                </a:lnTo>
                <a:lnTo>
                  <a:pt x="28688" y="858406"/>
                </a:lnTo>
                <a:lnTo>
                  <a:pt x="7697" y="827272"/>
                </a:lnTo>
                <a:lnTo>
                  <a:pt x="0" y="789146"/>
                </a:lnTo>
                <a:lnTo>
                  <a:pt x="0" y="593248"/>
                </a:lnTo>
                <a:lnTo>
                  <a:pt x="7697" y="555122"/>
                </a:lnTo>
                <a:lnTo>
                  <a:pt x="28688" y="523988"/>
                </a:lnTo>
                <a:lnTo>
                  <a:pt x="59822" y="502997"/>
                </a:lnTo>
                <a:lnTo>
                  <a:pt x="97948" y="495299"/>
                </a:lnTo>
                <a:lnTo>
                  <a:pt x="422562" y="495299"/>
                </a:lnTo>
                <a:lnTo>
                  <a:pt x="432706" y="494296"/>
                </a:lnTo>
                <a:lnTo>
                  <a:pt x="465620" y="472259"/>
                </a:lnTo>
                <a:lnTo>
                  <a:pt x="474315" y="443547"/>
                </a:lnTo>
                <a:lnTo>
                  <a:pt x="474315" y="97948"/>
                </a:lnTo>
                <a:lnTo>
                  <a:pt x="482012" y="59822"/>
                </a:lnTo>
                <a:lnTo>
                  <a:pt x="503003" y="28688"/>
                </a:lnTo>
                <a:lnTo>
                  <a:pt x="534137" y="7697"/>
                </a:lnTo>
                <a:lnTo>
                  <a:pt x="572263" y="0"/>
                </a:lnTo>
                <a:lnTo>
                  <a:pt x="2227351" y="0"/>
                </a:lnTo>
                <a:lnTo>
                  <a:pt x="2264834" y="7455"/>
                </a:lnTo>
                <a:lnTo>
                  <a:pt x="2296611" y="28688"/>
                </a:lnTo>
                <a:lnTo>
                  <a:pt x="2317844" y="60465"/>
                </a:lnTo>
                <a:lnTo>
                  <a:pt x="2325300" y="97948"/>
                </a:lnTo>
                <a:lnTo>
                  <a:pt x="2325300" y="443547"/>
                </a:lnTo>
                <a:lnTo>
                  <a:pt x="2326303" y="453690"/>
                </a:lnTo>
                <a:lnTo>
                  <a:pt x="2348340" y="486604"/>
                </a:lnTo>
                <a:lnTo>
                  <a:pt x="2377052" y="495299"/>
                </a:lnTo>
                <a:lnTo>
                  <a:pt x="2701666" y="495299"/>
                </a:lnTo>
                <a:lnTo>
                  <a:pt x="2739792" y="502997"/>
                </a:lnTo>
                <a:lnTo>
                  <a:pt x="2770926" y="523988"/>
                </a:lnTo>
                <a:lnTo>
                  <a:pt x="2791918" y="555122"/>
                </a:lnTo>
                <a:lnTo>
                  <a:pt x="2799615" y="593248"/>
                </a:lnTo>
                <a:lnTo>
                  <a:pt x="2799615" y="789146"/>
                </a:lnTo>
                <a:lnTo>
                  <a:pt x="2791918" y="827272"/>
                </a:lnTo>
                <a:lnTo>
                  <a:pt x="2770926" y="858406"/>
                </a:lnTo>
                <a:lnTo>
                  <a:pt x="2739792" y="879397"/>
                </a:lnTo>
                <a:lnTo>
                  <a:pt x="2701666" y="887094"/>
                </a:lnTo>
                <a:close/>
              </a:path>
            </a:pathLst>
          </a:custGeom>
          <a:solidFill>
            <a:srgbClr val="2E6417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716962" y="5681487"/>
            <a:ext cx="2635885" cy="81026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065" marR="5080" indent="43180" algn="ctr">
              <a:lnSpc>
                <a:spcPts val="1950"/>
              </a:lnSpc>
              <a:spcBef>
                <a:spcPts val="439"/>
              </a:spcBef>
            </a:pPr>
            <a:r>
              <a:rPr sz="1900" b="1" spc="-65" dirty="0">
                <a:solidFill>
                  <a:srgbClr val="121850"/>
                </a:solidFill>
                <a:latin typeface="Tahoma"/>
                <a:cs typeface="Tahoma"/>
              </a:rPr>
              <a:t>Anggota</a:t>
            </a:r>
            <a:r>
              <a:rPr sz="1900" b="1" spc="-21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20" dirty="0">
                <a:solidFill>
                  <a:srgbClr val="121850"/>
                </a:solidFill>
                <a:latin typeface="Tahoma"/>
                <a:cs typeface="Tahoma"/>
              </a:rPr>
              <a:t>yang </a:t>
            </a:r>
            <a:r>
              <a:rPr sz="1900" b="1" spc="-10" dirty="0">
                <a:solidFill>
                  <a:srgbClr val="121850"/>
                </a:solidFill>
                <a:latin typeface="Tahoma"/>
                <a:cs typeface="Tahoma"/>
              </a:rPr>
              <a:t>membutuhkan </a:t>
            </a:r>
            <a:r>
              <a:rPr sz="1900" b="1" spc="-95" dirty="0">
                <a:solidFill>
                  <a:srgbClr val="121850"/>
                </a:solidFill>
                <a:latin typeface="Tahoma"/>
                <a:cs typeface="Tahoma"/>
              </a:rPr>
              <a:t>tambahan</a:t>
            </a:r>
            <a:r>
              <a:rPr sz="1900" b="1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75" dirty="0">
                <a:solidFill>
                  <a:srgbClr val="121850"/>
                </a:solidFill>
                <a:latin typeface="Tahoma"/>
                <a:cs typeface="Tahoma"/>
              </a:rPr>
              <a:t>modal</a:t>
            </a:r>
            <a:r>
              <a:rPr sz="1900" b="1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70" dirty="0">
                <a:solidFill>
                  <a:srgbClr val="121850"/>
                </a:solidFill>
                <a:latin typeface="Tahoma"/>
                <a:cs typeface="Tahoma"/>
              </a:rPr>
              <a:t>usaha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247745" y="5649106"/>
            <a:ext cx="3002280" cy="887094"/>
          </a:xfrm>
          <a:custGeom>
            <a:avLst/>
            <a:gdLst/>
            <a:ahLst/>
            <a:cxnLst/>
            <a:rect l="l" t="t" r="r" b="b"/>
            <a:pathLst>
              <a:path w="3002280" h="887095">
                <a:moveTo>
                  <a:pt x="1744954" y="886542"/>
                </a:moveTo>
                <a:lnTo>
                  <a:pt x="1257131" y="886542"/>
                </a:lnTo>
                <a:lnTo>
                  <a:pt x="1237945" y="884644"/>
                </a:lnTo>
                <a:lnTo>
                  <a:pt x="1187914" y="857871"/>
                </a:lnTo>
                <a:lnTo>
                  <a:pt x="1166695" y="826114"/>
                </a:lnTo>
                <a:lnTo>
                  <a:pt x="1159243" y="788654"/>
                </a:lnTo>
                <a:lnTo>
                  <a:pt x="1159243" y="736934"/>
                </a:lnTo>
                <a:lnTo>
                  <a:pt x="1157345" y="717748"/>
                </a:lnTo>
                <a:lnTo>
                  <a:pt x="1130573" y="667717"/>
                </a:lnTo>
                <a:lnTo>
                  <a:pt x="1098816" y="646497"/>
                </a:lnTo>
                <a:lnTo>
                  <a:pt x="1061356" y="639046"/>
                </a:lnTo>
                <a:lnTo>
                  <a:pt x="97887" y="639046"/>
                </a:lnTo>
                <a:lnTo>
                  <a:pt x="59785" y="631354"/>
                </a:lnTo>
                <a:lnTo>
                  <a:pt x="28670" y="610376"/>
                </a:lnTo>
                <a:lnTo>
                  <a:pt x="7692" y="579261"/>
                </a:lnTo>
                <a:lnTo>
                  <a:pt x="0" y="541158"/>
                </a:lnTo>
                <a:lnTo>
                  <a:pt x="0" y="310470"/>
                </a:lnTo>
                <a:lnTo>
                  <a:pt x="3638" y="289036"/>
                </a:lnTo>
                <a:lnTo>
                  <a:pt x="13817" y="270457"/>
                </a:lnTo>
                <a:lnTo>
                  <a:pt x="29432" y="256140"/>
                </a:lnTo>
                <a:lnTo>
                  <a:pt x="69327" y="238850"/>
                </a:lnTo>
                <a:lnTo>
                  <a:pt x="84943" y="224534"/>
                </a:lnTo>
                <a:lnTo>
                  <a:pt x="95122" y="205955"/>
                </a:lnTo>
                <a:lnTo>
                  <a:pt x="98760" y="184521"/>
                </a:lnTo>
                <a:lnTo>
                  <a:pt x="98760" y="97887"/>
                </a:lnTo>
                <a:lnTo>
                  <a:pt x="106452" y="59785"/>
                </a:lnTo>
                <a:lnTo>
                  <a:pt x="127430" y="28670"/>
                </a:lnTo>
                <a:lnTo>
                  <a:pt x="158545" y="7692"/>
                </a:lnTo>
                <a:lnTo>
                  <a:pt x="196648" y="0"/>
                </a:lnTo>
                <a:lnTo>
                  <a:pt x="2805288" y="0"/>
                </a:lnTo>
                <a:lnTo>
                  <a:pt x="2843391" y="7692"/>
                </a:lnTo>
                <a:lnTo>
                  <a:pt x="2874506" y="28670"/>
                </a:lnTo>
                <a:lnTo>
                  <a:pt x="2895484" y="59785"/>
                </a:lnTo>
                <a:lnTo>
                  <a:pt x="2903176" y="97887"/>
                </a:lnTo>
                <a:lnTo>
                  <a:pt x="2903176" y="184472"/>
                </a:lnTo>
                <a:lnTo>
                  <a:pt x="2906821" y="205930"/>
                </a:lnTo>
                <a:lnTo>
                  <a:pt x="2917016" y="224527"/>
                </a:lnTo>
                <a:lnTo>
                  <a:pt x="2932655" y="238852"/>
                </a:lnTo>
                <a:lnTo>
                  <a:pt x="2972607" y="256138"/>
                </a:lnTo>
                <a:lnTo>
                  <a:pt x="2988246" y="270463"/>
                </a:lnTo>
                <a:lnTo>
                  <a:pt x="2998441" y="289061"/>
                </a:lnTo>
                <a:lnTo>
                  <a:pt x="3002085" y="310519"/>
                </a:lnTo>
                <a:lnTo>
                  <a:pt x="3002085" y="541158"/>
                </a:lnTo>
                <a:lnTo>
                  <a:pt x="2994393" y="579261"/>
                </a:lnTo>
                <a:lnTo>
                  <a:pt x="2973415" y="610376"/>
                </a:lnTo>
                <a:lnTo>
                  <a:pt x="2942300" y="631354"/>
                </a:lnTo>
                <a:lnTo>
                  <a:pt x="2904198" y="639046"/>
                </a:lnTo>
                <a:lnTo>
                  <a:pt x="1940729" y="639046"/>
                </a:lnTo>
                <a:lnTo>
                  <a:pt x="1921543" y="640944"/>
                </a:lnTo>
                <a:lnTo>
                  <a:pt x="1871512" y="667717"/>
                </a:lnTo>
                <a:lnTo>
                  <a:pt x="1850293" y="699474"/>
                </a:lnTo>
                <a:lnTo>
                  <a:pt x="1842841" y="736934"/>
                </a:lnTo>
                <a:lnTo>
                  <a:pt x="1842841" y="788654"/>
                </a:lnTo>
                <a:lnTo>
                  <a:pt x="1840943" y="807840"/>
                </a:lnTo>
                <a:lnTo>
                  <a:pt x="1814171" y="857871"/>
                </a:lnTo>
                <a:lnTo>
                  <a:pt x="1782414" y="879091"/>
                </a:lnTo>
                <a:lnTo>
                  <a:pt x="1764140" y="884644"/>
                </a:lnTo>
                <a:lnTo>
                  <a:pt x="1744954" y="886542"/>
                </a:lnTo>
                <a:close/>
              </a:path>
            </a:pathLst>
          </a:custGeom>
          <a:solidFill>
            <a:srgbClr val="2E6417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329788" y="5681487"/>
            <a:ext cx="2840355" cy="81026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065" marR="5080" indent="-635" algn="ctr">
              <a:lnSpc>
                <a:spcPts val="1950"/>
              </a:lnSpc>
              <a:spcBef>
                <a:spcPts val="439"/>
              </a:spcBef>
            </a:pPr>
            <a:r>
              <a:rPr sz="1900" b="1" spc="-65" dirty="0">
                <a:solidFill>
                  <a:srgbClr val="121850"/>
                </a:solidFill>
                <a:latin typeface="Tahoma"/>
                <a:cs typeface="Tahoma"/>
              </a:rPr>
              <a:t>Anggota</a:t>
            </a:r>
            <a:r>
              <a:rPr sz="1900" b="1" spc="-25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dirty="0">
                <a:solidFill>
                  <a:srgbClr val="121850"/>
                </a:solidFill>
                <a:latin typeface="Tahoma"/>
                <a:cs typeface="Tahoma"/>
              </a:rPr>
              <a:t>yang</a:t>
            </a:r>
            <a:r>
              <a:rPr sz="1900" b="1" spc="-8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10" dirty="0">
                <a:solidFill>
                  <a:srgbClr val="121850"/>
                </a:solidFill>
                <a:latin typeface="Tahoma"/>
                <a:cs typeface="Tahoma"/>
              </a:rPr>
              <a:t>memiliki </a:t>
            </a:r>
            <a:r>
              <a:rPr sz="1900" b="1" spc="-100" dirty="0">
                <a:solidFill>
                  <a:srgbClr val="121850"/>
                </a:solidFill>
                <a:latin typeface="Tahoma"/>
                <a:cs typeface="Tahoma"/>
              </a:rPr>
              <a:t>rekam</a:t>
            </a:r>
            <a:r>
              <a:rPr sz="1900" b="1" spc="-21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145" dirty="0">
                <a:solidFill>
                  <a:srgbClr val="121850"/>
                </a:solidFill>
                <a:latin typeface="Tahoma"/>
                <a:cs typeface="Tahoma"/>
              </a:rPr>
              <a:t>jejak</a:t>
            </a:r>
            <a:r>
              <a:rPr sz="1900" b="1" spc="-204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1900" b="1" spc="-70" dirty="0">
                <a:solidFill>
                  <a:srgbClr val="121850"/>
                </a:solidFill>
                <a:latin typeface="Tahoma"/>
                <a:cs typeface="Tahoma"/>
              </a:rPr>
              <a:t>keanggotaan </a:t>
            </a:r>
            <a:r>
              <a:rPr sz="1900" b="1" spc="-10" dirty="0">
                <a:solidFill>
                  <a:srgbClr val="121850"/>
                </a:solidFill>
                <a:latin typeface="Tahoma"/>
                <a:cs typeface="Tahoma"/>
              </a:rPr>
              <a:t>aktif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632B39-7335-F76B-38A4-EBDE2DDD5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216419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17808" y="588876"/>
            <a:ext cx="7054215" cy="1242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950" spc="-370" dirty="0"/>
              <a:t>R</a:t>
            </a:r>
            <a:r>
              <a:rPr sz="7950" spc="-295" dirty="0"/>
              <a:t>u</a:t>
            </a:r>
            <a:r>
              <a:rPr sz="7950" spc="-260" dirty="0"/>
              <a:t>a</a:t>
            </a:r>
            <a:r>
              <a:rPr sz="7950" spc="-295" dirty="0"/>
              <a:t>n</a:t>
            </a:r>
            <a:r>
              <a:rPr sz="7950" spc="175" dirty="0"/>
              <a:t>g</a:t>
            </a:r>
            <a:r>
              <a:rPr sz="7950" spc="-1580" dirty="0"/>
              <a:t> </a:t>
            </a:r>
            <a:r>
              <a:rPr sz="7950" spc="-509" dirty="0"/>
              <a:t>L</a:t>
            </a:r>
            <a:r>
              <a:rPr sz="7950" spc="-415" dirty="0"/>
              <a:t>i</a:t>
            </a:r>
            <a:r>
              <a:rPr sz="7950" spc="-385" dirty="0"/>
              <a:t>n</a:t>
            </a:r>
            <a:r>
              <a:rPr sz="7950" spc="-370" dirty="0"/>
              <a:t>g</a:t>
            </a:r>
            <a:r>
              <a:rPr sz="7950" spc="-395" dirty="0"/>
              <a:t>k</a:t>
            </a:r>
            <a:r>
              <a:rPr sz="7950" spc="-385" dirty="0"/>
              <a:t>u</a:t>
            </a:r>
            <a:r>
              <a:rPr sz="7950" spc="85" dirty="0"/>
              <a:t>p</a:t>
            </a:r>
            <a:endParaRPr sz="7950"/>
          </a:p>
        </p:txBody>
      </p:sp>
      <p:sp>
        <p:nvSpPr>
          <p:cNvPr id="4" name="object 4"/>
          <p:cNvSpPr txBox="1"/>
          <p:nvPr/>
        </p:nvSpPr>
        <p:spPr>
          <a:xfrm>
            <a:off x="12889718" y="1498737"/>
            <a:ext cx="4382770" cy="1242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950" b="1" spc="-240" dirty="0">
                <a:solidFill>
                  <a:srgbClr val="121850"/>
                </a:solidFill>
                <a:latin typeface="Tahoma"/>
                <a:cs typeface="Tahoma"/>
              </a:rPr>
              <a:t>K</a:t>
            </a:r>
            <a:r>
              <a:rPr sz="7950" b="1" spc="-225" dirty="0">
                <a:solidFill>
                  <a:srgbClr val="121850"/>
                </a:solidFill>
                <a:latin typeface="Tahoma"/>
                <a:cs typeface="Tahoma"/>
              </a:rPr>
              <a:t>e</a:t>
            </a:r>
            <a:r>
              <a:rPr sz="7950" b="1" spc="-204" dirty="0">
                <a:solidFill>
                  <a:srgbClr val="121850"/>
                </a:solidFill>
                <a:latin typeface="Tahoma"/>
                <a:cs typeface="Tahoma"/>
              </a:rPr>
              <a:t>g</a:t>
            </a:r>
            <a:r>
              <a:rPr sz="7950" b="1" spc="-250" dirty="0">
                <a:solidFill>
                  <a:srgbClr val="121850"/>
                </a:solidFill>
                <a:latin typeface="Tahoma"/>
                <a:cs typeface="Tahoma"/>
              </a:rPr>
              <a:t>i</a:t>
            </a:r>
            <a:r>
              <a:rPr sz="7950" b="1" spc="-185" dirty="0">
                <a:solidFill>
                  <a:srgbClr val="121850"/>
                </a:solidFill>
                <a:latin typeface="Tahoma"/>
                <a:cs typeface="Tahoma"/>
              </a:rPr>
              <a:t>a</a:t>
            </a:r>
            <a:r>
              <a:rPr sz="7950" b="1" spc="-250" dirty="0">
                <a:solidFill>
                  <a:srgbClr val="121850"/>
                </a:solidFill>
                <a:latin typeface="Tahoma"/>
                <a:cs typeface="Tahoma"/>
              </a:rPr>
              <a:t>t</a:t>
            </a:r>
            <a:r>
              <a:rPr sz="7950" b="1" spc="-185" dirty="0">
                <a:solidFill>
                  <a:srgbClr val="121850"/>
                </a:solidFill>
                <a:latin typeface="Tahoma"/>
                <a:cs typeface="Tahoma"/>
              </a:rPr>
              <a:t>a</a:t>
            </a:r>
            <a:r>
              <a:rPr sz="7950" b="1" spc="250" dirty="0">
                <a:solidFill>
                  <a:srgbClr val="121850"/>
                </a:solidFill>
                <a:latin typeface="Tahoma"/>
                <a:cs typeface="Tahoma"/>
              </a:rPr>
              <a:t>n</a:t>
            </a:r>
            <a:endParaRPr sz="795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1463675">
              <a:lnSpc>
                <a:spcPts val="4410"/>
              </a:lnSpc>
              <a:spcBef>
                <a:spcPts val="935"/>
              </a:spcBef>
            </a:pPr>
            <a:r>
              <a:rPr spc="-190" dirty="0"/>
              <a:t>Sosialisasi</a:t>
            </a:r>
            <a:r>
              <a:rPr spc="-495" dirty="0"/>
              <a:t> </a:t>
            </a:r>
            <a:r>
              <a:rPr spc="-165" dirty="0"/>
              <a:t>Program </a:t>
            </a:r>
            <a:r>
              <a:rPr spc="-130" dirty="0"/>
              <a:t>kepada</a:t>
            </a:r>
            <a:r>
              <a:rPr spc="-520" dirty="0"/>
              <a:t> </a:t>
            </a:r>
            <a:r>
              <a:rPr spc="-10" dirty="0"/>
              <a:t>Anggota</a:t>
            </a: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pc="-10" dirty="0"/>
          </a:p>
          <a:p>
            <a:pPr marL="12700" marR="252095">
              <a:lnSpc>
                <a:spcPts val="4410"/>
              </a:lnSpc>
            </a:pPr>
            <a:r>
              <a:rPr spc="-210" dirty="0"/>
              <a:t>Pendaftaran</a:t>
            </a:r>
            <a:r>
              <a:rPr spc="-509" dirty="0"/>
              <a:t> </a:t>
            </a:r>
            <a:r>
              <a:rPr spc="-114" dirty="0"/>
              <a:t>dan</a:t>
            </a:r>
            <a:r>
              <a:rPr spc="-509" dirty="0"/>
              <a:t> </a:t>
            </a:r>
            <a:r>
              <a:rPr spc="-125" dirty="0"/>
              <a:t>Seleksi </a:t>
            </a:r>
            <a:r>
              <a:rPr spc="-95" dirty="0"/>
              <a:t>Calon</a:t>
            </a:r>
            <a:r>
              <a:rPr spc="-535" dirty="0"/>
              <a:t> </a:t>
            </a:r>
            <a:r>
              <a:rPr spc="-75" dirty="0"/>
              <a:t>Penerima </a:t>
            </a:r>
            <a:r>
              <a:rPr spc="-114" dirty="0"/>
              <a:t>Pinjaman</a:t>
            </a:r>
          </a:p>
          <a:p>
            <a:pPr>
              <a:lnSpc>
                <a:spcPct val="100000"/>
              </a:lnSpc>
              <a:spcBef>
                <a:spcPts val="1580"/>
              </a:spcBef>
            </a:pPr>
            <a:endParaRPr spc="-114" dirty="0"/>
          </a:p>
          <a:p>
            <a:pPr marL="12700" marR="5080">
              <a:lnSpc>
                <a:spcPts val="4410"/>
              </a:lnSpc>
            </a:pPr>
            <a:r>
              <a:rPr spc="-195" dirty="0"/>
              <a:t>Penyaluran</a:t>
            </a:r>
            <a:r>
              <a:rPr spc="-509" dirty="0"/>
              <a:t> </a:t>
            </a:r>
            <a:r>
              <a:rPr spc="-190" dirty="0"/>
              <a:t>Dana</a:t>
            </a:r>
            <a:r>
              <a:rPr spc="-509" dirty="0"/>
              <a:t> </a:t>
            </a:r>
            <a:r>
              <a:rPr spc="-120" dirty="0"/>
              <a:t>Simpan </a:t>
            </a:r>
            <a:r>
              <a:rPr spc="-265" dirty="0"/>
              <a:t>Pinjam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360995" y="4158457"/>
            <a:ext cx="5222240" cy="3491229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572770">
              <a:lnSpc>
                <a:spcPts val="4410"/>
              </a:lnSpc>
              <a:spcBef>
                <a:spcPts val="935"/>
              </a:spcBef>
            </a:pPr>
            <a:r>
              <a:rPr sz="4350" b="1" spc="-175" dirty="0">
                <a:solidFill>
                  <a:srgbClr val="121850"/>
                </a:solidFill>
                <a:latin typeface="Tahoma"/>
                <a:cs typeface="Tahoma"/>
              </a:rPr>
              <a:t>Monitoring</a:t>
            </a:r>
            <a:r>
              <a:rPr sz="4350" b="1" spc="-47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4350" b="1" spc="-25" dirty="0">
                <a:solidFill>
                  <a:srgbClr val="121850"/>
                </a:solidFill>
                <a:latin typeface="Tahoma"/>
                <a:cs typeface="Tahoma"/>
              </a:rPr>
              <a:t>dan </a:t>
            </a:r>
            <a:r>
              <a:rPr sz="4350" b="1" spc="-170" dirty="0">
                <a:solidFill>
                  <a:srgbClr val="121850"/>
                </a:solidFill>
                <a:latin typeface="Tahoma"/>
                <a:cs typeface="Tahoma"/>
              </a:rPr>
              <a:t>Evaluasi</a:t>
            </a:r>
            <a:r>
              <a:rPr sz="4350" b="1" spc="-52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4350" b="1" spc="-220" dirty="0">
                <a:solidFill>
                  <a:srgbClr val="121850"/>
                </a:solidFill>
                <a:latin typeface="Tahoma"/>
                <a:cs typeface="Tahoma"/>
              </a:rPr>
              <a:t>Pinjaman</a:t>
            </a:r>
            <a:endParaRPr sz="4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295"/>
              </a:spcBef>
            </a:pPr>
            <a:endParaRPr sz="4350">
              <a:latin typeface="Tahoma"/>
              <a:cs typeface="Tahoma"/>
            </a:endParaRPr>
          </a:p>
          <a:p>
            <a:pPr marL="12700" marR="5080">
              <a:lnSpc>
                <a:spcPts val="4050"/>
              </a:lnSpc>
            </a:pPr>
            <a:r>
              <a:rPr sz="3950" b="1" spc="-180" dirty="0">
                <a:solidFill>
                  <a:srgbClr val="121850"/>
                </a:solidFill>
                <a:latin typeface="Tahoma"/>
                <a:cs typeface="Tahoma"/>
              </a:rPr>
              <a:t>Pelatihan</a:t>
            </a:r>
            <a:r>
              <a:rPr sz="3950" b="1" spc="-44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3950" b="1" spc="-130" dirty="0">
                <a:solidFill>
                  <a:srgbClr val="121850"/>
                </a:solidFill>
                <a:latin typeface="Tahoma"/>
                <a:cs typeface="Tahoma"/>
              </a:rPr>
              <a:t>Pengelolaan </a:t>
            </a:r>
            <a:r>
              <a:rPr sz="3950" b="1" spc="-135" dirty="0">
                <a:solidFill>
                  <a:srgbClr val="121850"/>
                </a:solidFill>
                <a:latin typeface="Tahoma"/>
                <a:cs typeface="Tahoma"/>
              </a:rPr>
              <a:t>Keuangan</a:t>
            </a:r>
            <a:r>
              <a:rPr sz="3950" b="1" spc="-44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3950" b="1" spc="-25" dirty="0">
                <a:solidFill>
                  <a:srgbClr val="121850"/>
                </a:solidFill>
                <a:latin typeface="Tahoma"/>
                <a:cs typeface="Tahoma"/>
              </a:rPr>
              <a:t>Sederhana</a:t>
            </a:r>
            <a:endParaRPr sz="3950">
              <a:latin typeface="Tahoma"/>
              <a:cs typeface="Taho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609B7-D880-A317-6302-9496B615B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5170" y="665000"/>
            <a:ext cx="694690" cy="723900"/>
          </a:xfrm>
          <a:custGeom>
            <a:avLst/>
            <a:gdLst/>
            <a:ahLst/>
            <a:cxnLst/>
            <a:rect l="l" t="t" r="r" b="b"/>
            <a:pathLst>
              <a:path w="694690" h="723900">
                <a:moveTo>
                  <a:pt x="407554" y="723814"/>
                </a:moveTo>
                <a:lnTo>
                  <a:pt x="286733" y="723814"/>
                </a:lnTo>
                <a:lnTo>
                  <a:pt x="266352" y="719699"/>
                </a:lnTo>
                <a:lnTo>
                  <a:pt x="249712" y="708478"/>
                </a:lnTo>
                <a:lnTo>
                  <a:pt x="238495" y="691838"/>
                </a:lnTo>
                <a:lnTo>
                  <a:pt x="234383" y="671464"/>
                </a:lnTo>
                <a:lnTo>
                  <a:pt x="234383" y="563580"/>
                </a:lnTo>
                <a:lnTo>
                  <a:pt x="142484" y="620072"/>
                </a:lnTo>
                <a:lnTo>
                  <a:pt x="122970" y="627240"/>
                </a:lnTo>
                <a:lnTo>
                  <a:pt x="102915" y="626395"/>
                </a:lnTo>
                <a:lnTo>
                  <a:pt x="84641" y="618094"/>
                </a:lnTo>
                <a:lnTo>
                  <a:pt x="70470" y="602890"/>
                </a:lnTo>
                <a:lnTo>
                  <a:pt x="7202" y="499952"/>
                </a:lnTo>
                <a:lnTo>
                  <a:pt x="34" y="480439"/>
                </a:lnTo>
                <a:lnTo>
                  <a:pt x="878" y="460384"/>
                </a:lnTo>
                <a:lnTo>
                  <a:pt x="9180" y="442110"/>
                </a:lnTo>
                <a:lnTo>
                  <a:pt x="24383" y="427939"/>
                </a:lnTo>
                <a:lnTo>
                  <a:pt x="131771" y="361915"/>
                </a:lnTo>
                <a:lnTo>
                  <a:pt x="24349" y="295891"/>
                </a:lnTo>
                <a:lnTo>
                  <a:pt x="9146" y="281713"/>
                </a:lnTo>
                <a:lnTo>
                  <a:pt x="844" y="263440"/>
                </a:lnTo>
                <a:lnTo>
                  <a:pt x="0" y="243389"/>
                </a:lnTo>
                <a:lnTo>
                  <a:pt x="7167" y="223878"/>
                </a:lnTo>
                <a:lnTo>
                  <a:pt x="70436" y="120940"/>
                </a:lnTo>
                <a:lnTo>
                  <a:pt x="84614" y="105737"/>
                </a:lnTo>
                <a:lnTo>
                  <a:pt x="102887" y="97435"/>
                </a:lnTo>
                <a:lnTo>
                  <a:pt x="122938" y="96591"/>
                </a:lnTo>
                <a:lnTo>
                  <a:pt x="142449" y="103758"/>
                </a:lnTo>
                <a:lnTo>
                  <a:pt x="234349" y="160250"/>
                </a:lnTo>
                <a:lnTo>
                  <a:pt x="234349" y="52350"/>
                </a:lnTo>
                <a:lnTo>
                  <a:pt x="238464" y="31969"/>
                </a:lnTo>
                <a:lnTo>
                  <a:pt x="249685" y="15329"/>
                </a:lnTo>
                <a:lnTo>
                  <a:pt x="266325" y="4112"/>
                </a:lnTo>
                <a:lnTo>
                  <a:pt x="286699" y="0"/>
                </a:lnTo>
                <a:lnTo>
                  <a:pt x="407520" y="0"/>
                </a:lnTo>
                <a:lnTo>
                  <a:pt x="427901" y="4114"/>
                </a:lnTo>
                <a:lnTo>
                  <a:pt x="444541" y="15335"/>
                </a:lnTo>
                <a:lnTo>
                  <a:pt x="455757" y="31976"/>
                </a:lnTo>
                <a:lnTo>
                  <a:pt x="459870" y="52350"/>
                </a:lnTo>
                <a:lnTo>
                  <a:pt x="459870" y="160233"/>
                </a:lnTo>
                <a:lnTo>
                  <a:pt x="551769" y="103741"/>
                </a:lnTo>
                <a:lnTo>
                  <a:pt x="571283" y="96573"/>
                </a:lnTo>
                <a:lnTo>
                  <a:pt x="591338" y="97418"/>
                </a:lnTo>
                <a:lnTo>
                  <a:pt x="609612" y="105720"/>
                </a:lnTo>
                <a:lnTo>
                  <a:pt x="623783" y="120923"/>
                </a:lnTo>
                <a:lnTo>
                  <a:pt x="687051" y="223861"/>
                </a:lnTo>
                <a:lnTo>
                  <a:pt x="694219" y="243375"/>
                </a:lnTo>
                <a:lnTo>
                  <a:pt x="693375" y="263429"/>
                </a:lnTo>
                <a:lnTo>
                  <a:pt x="685073" y="281703"/>
                </a:lnTo>
                <a:lnTo>
                  <a:pt x="669870" y="295874"/>
                </a:lnTo>
                <a:lnTo>
                  <a:pt x="562482" y="361915"/>
                </a:lnTo>
                <a:lnTo>
                  <a:pt x="669904" y="427939"/>
                </a:lnTo>
                <a:lnTo>
                  <a:pt x="685115" y="442118"/>
                </a:lnTo>
                <a:lnTo>
                  <a:pt x="693415" y="460390"/>
                </a:lnTo>
                <a:lnTo>
                  <a:pt x="694256" y="480441"/>
                </a:lnTo>
                <a:lnTo>
                  <a:pt x="687086" y="499952"/>
                </a:lnTo>
                <a:lnTo>
                  <a:pt x="623817" y="602890"/>
                </a:lnTo>
                <a:lnTo>
                  <a:pt x="609639" y="618094"/>
                </a:lnTo>
                <a:lnTo>
                  <a:pt x="591366" y="626395"/>
                </a:lnTo>
                <a:lnTo>
                  <a:pt x="571315" y="627240"/>
                </a:lnTo>
                <a:lnTo>
                  <a:pt x="551804" y="620072"/>
                </a:lnTo>
                <a:lnTo>
                  <a:pt x="459904" y="563580"/>
                </a:lnTo>
                <a:lnTo>
                  <a:pt x="459904" y="671464"/>
                </a:lnTo>
                <a:lnTo>
                  <a:pt x="455789" y="691845"/>
                </a:lnTo>
                <a:lnTo>
                  <a:pt x="444568" y="708484"/>
                </a:lnTo>
                <a:lnTo>
                  <a:pt x="427928" y="719701"/>
                </a:lnTo>
                <a:lnTo>
                  <a:pt x="407554" y="723814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75957" y="588876"/>
            <a:ext cx="4296410" cy="1242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950" spc="-250" dirty="0"/>
              <a:t>R</a:t>
            </a:r>
            <a:r>
              <a:rPr sz="7950" spc="-180" dirty="0"/>
              <a:t>e</a:t>
            </a:r>
            <a:r>
              <a:rPr sz="7950" spc="-175" dirty="0"/>
              <a:t>n</a:t>
            </a:r>
            <a:r>
              <a:rPr sz="7950" spc="-135" dirty="0"/>
              <a:t>c</a:t>
            </a:r>
            <a:r>
              <a:rPr sz="7950" spc="-140" dirty="0"/>
              <a:t>a</a:t>
            </a:r>
            <a:r>
              <a:rPr sz="7950" spc="-175" dirty="0"/>
              <a:t>n</a:t>
            </a:r>
            <a:r>
              <a:rPr sz="7950" spc="295" dirty="0"/>
              <a:t>a</a:t>
            </a:r>
            <a:endParaRPr sz="7950"/>
          </a:p>
        </p:txBody>
      </p:sp>
      <p:sp>
        <p:nvSpPr>
          <p:cNvPr id="5" name="object 5"/>
          <p:cNvSpPr txBox="1"/>
          <p:nvPr/>
        </p:nvSpPr>
        <p:spPr>
          <a:xfrm>
            <a:off x="9550837" y="1498737"/>
            <a:ext cx="7721600" cy="1242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950" b="1" spc="-70" dirty="0">
                <a:solidFill>
                  <a:srgbClr val="121850"/>
                </a:solidFill>
                <a:latin typeface="Tahoma"/>
                <a:cs typeface="Tahoma"/>
              </a:rPr>
              <a:t>Anggaran</a:t>
            </a:r>
            <a:r>
              <a:rPr sz="7950" b="1" spc="-154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7950" b="1" spc="-165" dirty="0">
                <a:solidFill>
                  <a:srgbClr val="121850"/>
                </a:solidFill>
                <a:latin typeface="Tahoma"/>
                <a:cs typeface="Tahoma"/>
              </a:rPr>
              <a:t>B</a:t>
            </a:r>
            <a:r>
              <a:rPr sz="7950" b="1" spc="-150" dirty="0">
                <a:solidFill>
                  <a:srgbClr val="121850"/>
                </a:solidFill>
                <a:latin typeface="Tahoma"/>
                <a:cs typeface="Tahoma"/>
              </a:rPr>
              <a:t>i</a:t>
            </a:r>
            <a:r>
              <a:rPr sz="7950" b="1" spc="-85" dirty="0">
                <a:solidFill>
                  <a:srgbClr val="121850"/>
                </a:solidFill>
                <a:latin typeface="Tahoma"/>
                <a:cs typeface="Tahoma"/>
              </a:rPr>
              <a:t>a</a:t>
            </a:r>
            <a:r>
              <a:rPr sz="7950" b="1" spc="-100" dirty="0">
                <a:solidFill>
                  <a:srgbClr val="121850"/>
                </a:solidFill>
                <a:latin typeface="Tahoma"/>
                <a:cs typeface="Tahoma"/>
              </a:rPr>
              <a:t>y</a:t>
            </a:r>
            <a:r>
              <a:rPr sz="7950" b="1" spc="350" dirty="0">
                <a:solidFill>
                  <a:srgbClr val="121850"/>
                </a:solidFill>
                <a:latin typeface="Tahoma"/>
                <a:cs typeface="Tahoma"/>
              </a:rPr>
              <a:t>a</a:t>
            </a:r>
            <a:endParaRPr sz="7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7012" y="4084914"/>
            <a:ext cx="4156075" cy="437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9090" algn="ctr">
              <a:lnSpc>
                <a:spcPts val="3040"/>
              </a:lnSpc>
            </a:pPr>
            <a:r>
              <a:rPr sz="2600" b="1" spc="-10" dirty="0">
                <a:latin typeface="Tahoma"/>
                <a:cs typeface="Tahoma"/>
              </a:rPr>
              <a:t>Kegiatan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84"/>
              </a:spcBef>
            </a:pP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sz="2200" dirty="0">
                <a:latin typeface="Tahoma"/>
                <a:cs typeface="Tahoma"/>
              </a:rPr>
              <a:t>Sosialisasi</a:t>
            </a:r>
            <a:r>
              <a:rPr sz="2200" spc="-70" dirty="0">
                <a:latin typeface="Tahoma"/>
                <a:cs typeface="Tahoma"/>
              </a:rPr>
              <a:t> </a:t>
            </a:r>
            <a:r>
              <a:rPr sz="2200" spc="-65" dirty="0">
                <a:latin typeface="Tahoma"/>
                <a:cs typeface="Tahoma"/>
              </a:rPr>
              <a:t>&amp; </a:t>
            </a:r>
            <a:r>
              <a:rPr sz="2200" spc="35" dirty="0">
                <a:latin typeface="Tahoma"/>
                <a:cs typeface="Tahoma"/>
              </a:rPr>
              <a:t>Publikasi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237500"/>
              </a:lnSpc>
            </a:pPr>
            <a:r>
              <a:rPr sz="2200" dirty="0">
                <a:latin typeface="Tahoma"/>
                <a:cs typeface="Tahoma"/>
              </a:rPr>
              <a:t>Dana</a:t>
            </a:r>
            <a:r>
              <a:rPr sz="2200" spc="-114" dirty="0">
                <a:latin typeface="Tahoma"/>
                <a:cs typeface="Tahoma"/>
              </a:rPr>
              <a:t> </a:t>
            </a:r>
            <a:r>
              <a:rPr sz="2200" dirty="0">
                <a:latin typeface="Tahoma"/>
                <a:cs typeface="Tahoma"/>
              </a:rPr>
              <a:t>Pinjaman</a:t>
            </a:r>
            <a:r>
              <a:rPr sz="2200" spc="-110" dirty="0">
                <a:latin typeface="Tahoma"/>
                <a:cs typeface="Tahoma"/>
              </a:rPr>
              <a:t> </a:t>
            </a:r>
            <a:r>
              <a:rPr sz="2200" spc="90" dirty="0">
                <a:latin typeface="Tahoma"/>
                <a:cs typeface="Tahoma"/>
              </a:rPr>
              <a:t>Modal</a:t>
            </a:r>
            <a:r>
              <a:rPr sz="2200" spc="-110" dirty="0">
                <a:latin typeface="Tahoma"/>
                <a:cs typeface="Tahoma"/>
              </a:rPr>
              <a:t> </a:t>
            </a:r>
            <a:r>
              <a:rPr sz="2200" spc="-10" dirty="0">
                <a:latin typeface="Tahoma"/>
                <a:cs typeface="Tahoma"/>
              </a:rPr>
              <a:t>Usaha </a:t>
            </a:r>
            <a:r>
              <a:rPr sz="2200" dirty="0">
                <a:latin typeface="Tahoma"/>
                <a:cs typeface="Tahoma"/>
              </a:rPr>
              <a:t>Pelatihan</a:t>
            </a:r>
            <a:r>
              <a:rPr sz="2200" spc="-55" dirty="0">
                <a:latin typeface="Tahoma"/>
                <a:cs typeface="Tahoma"/>
              </a:rPr>
              <a:t> </a:t>
            </a:r>
            <a:r>
              <a:rPr sz="2200" spc="50" dirty="0">
                <a:latin typeface="Tahoma"/>
                <a:cs typeface="Tahoma"/>
              </a:rPr>
              <a:t>Pengelolaan</a:t>
            </a:r>
            <a:r>
              <a:rPr sz="2200" spc="-50" dirty="0">
                <a:latin typeface="Tahoma"/>
                <a:cs typeface="Tahoma"/>
              </a:rPr>
              <a:t> </a:t>
            </a:r>
            <a:r>
              <a:rPr sz="2200" spc="40" dirty="0">
                <a:latin typeface="Tahoma"/>
                <a:cs typeface="Tahoma"/>
              </a:rPr>
              <a:t>Keuangan </a:t>
            </a:r>
            <a:r>
              <a:rPr sz="2200" dirty="0">
                <a:latin typeface="Tahoma"/>
                <a:cs typeface="Tahoma"/>
              </a:rPr>
              <a:t>Operasional</a:t>
            </a:r>
            <a:r>
              <a:rPr sz="2200" spc="-35" dirty="0">
                <a:latin typeface="Tahoma"/>
                <a:cs typeface="Tahoma"/>
              </a:rPr>
              <a:t> </a:t>
            </a:r>
            <a:r>
              <a:rPr sz="2200" spc="-65" dirty="0">
                <a:latin typeface="Tahoma"/>
                <a:cs typeface="Tahoma"/>
              </a:rPr>
              <a:t>&amp;</a:t>
            </a:r>
            <a:r>
              <a:rPr sz="2200" spc="-30" dirty="0">
                <a:latin typeface="Tahoma"/>
                <a:cs typeface="Tahoma"/>
              </a:rPr>
              <a:t> </a:t>
            </a:r>
            <a:r>
              <a:rPr sz="2200" spc="45" dirty="0">
                <a:latin typeface="Tahoma"/>
                <a:cs typeface="Tahoma"/>
              </a:rPr>
              <a:t>Monitoring</a:t>
            </a:r>
            <a:r>
              <a:rPr sz="2200" spc="550" dirty="0">
                <a:latin typeface="Tahoma"/>
                <a:cs typeface="Tahoma"/>
              </a:rPr>
              <a:t> </a:t>
            </a:r>
            <a:r>
              <a:rPr sz="2200" b="1" spc="-10" dirty="0">
                <a:latin typeface="Tahoma"/>
                <a:cs typeface="Tahoma"/>
              </a:rPr>
              <a:t>TOTAL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77335" y="4084914"/>
            <a:ext cx="2070735" cy="437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sz="2600" b="1" spc="-35" dirty="0">
                <a:latin typeface="Tahoma"/>
                <a:cs typeface="Tahoma"/>
              </a:rPr>
              <a:t>Jumlah</a:t>
            </a:r>
            <a:r>
              <a:rPr sz="2600" b="1" spc="-220" dirty="0">
                <a:latin typeface="Tahoma"/>
                <a:cs typeface="Tahoma"/>
              </a:rPr>
              <a:t> </a:t>
            </a:r>
            <a:r>
              <a:rPr sz="2600" b="1" spc="-20" dirty="0">
                <a:latin typeface="Tahoma"/>
                <a:cs typeface="Tahoma"/>
              </a:rPr>
              <a:t>(Rp)</a:t>
            </a:r>
            <a:endParaRPr sz="2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84"/>
              </a:spcBef>
            </a:pPr>
            <a:endParaRPr sz="2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200" spc="-10" dirty="0">
                <a:latin typeface="Tahoma"/>
                <a:cs typeface="Tahoma"/>
              </a:rPr>
              <a:t>5.000.000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2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200" spc="-10" dirty="0">
                <a:latin typeface="Tahoma"/>
                <a:cs typeface="Tahoma"/>
              </a:rPr>
              <a:t>200.000.000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69"/>
              </a:spcBef>
            </a:pPr>
            <a:endParaRPr sz="2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200" spc="-10" dirty="0">
                <a:latin typeface="Tahoma"/>
                <a:cs typeface="Tahoma"/>
              </a:rPr>
              <a:t>10.000.000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2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200" spc="-10" dirty="0">
                <a:latin typeface="Tahoma"/>
                <a:cs typeface="Tahoma"/>
              </a:rPr>
              <a:t>8.000.000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2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200" b="1" spc="-60" dirty="0">
                <a:latin typeface="Tahoma"/>
                <a:cs typeface="Tahoma"/>
              </a:rPr>
              <a:t>Rp223.000.000</a:t>
            </a:r>
            <a:endParaRPr sz="2200">
              <a:latin typeface="Tahoma"/>
              <a:cs typeface="Tahom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36050" y="3838423"/>
          <a:ext cx="9296400" cy="4850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1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21850"/>
                      </a:solidFill>
                      <a:prstDash val="solid"/>
                    </a:lnL>
                    <a:lnR w="9525">
                      <a:solidFill>
                        <a:srgbClr val="121850"/>
                      </a:solidFill>
                      <a:prstDash val="solid"/>
                    </a:lnR>
                    <a:lnT w="9525">
                      <a:solidFill>
                        <a:srgbClr val="121850"/>
                      </a:solidFill>
                      <a:prstDash val="solid"/>
                    </a:lnT>
                    <a:lnB w="9525">
                      <a:solidFill>
                        <a:srgbClr val="12185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10017699" y="4272470"/>
            <a:ext cx="5715000" cy="4616450"/>
            <a:chOff x="10017699" y="4272470"/>
            <a:chExt cx="5715000" cy="4616450"/>
          </a:xfrm>
        </p:grpSpPr>
        <p:sp>
          <p:nvSpPr>
            <p:cNvPr id="10" name="object 10"/>
            <p:cNvSpPr/>
            <p:nvPr/>
          </p:nvSpPr>
          <p:spPr>
            <a:xfrm>
              <a:off x="10036749" y="4348670"/>
              <a:ext cx="3324860" cy="4521200"/>
            </a:xfrm>
            <a:custGeom>
              <a:avLst/>
              <a:gdLst/>
              <a:ahLst/>
              <a:cxnLst/>
              <a:rect l="l" t="t" r="r" b="b"/>
              <a:pathLst>
                <a:path w="3324859" h="4521200">
                  <a:moveTo>
                    <a:pt x="0" y="3973946"/>
                  </a:moveTo>
                  <a:lnTo>
                    <a:pt x="114299" y="3973946"/>
                  </a:lnTo>
                  <a:lnTo>
                    <a:pt x="158790" y="3982929"/>
                  </a:lnTo>
                  <a:lnTo>
                    <a:pt x="195122" y="4007424"/>
                  </a:lnTo>
                  <a:lnTo>
                    <a:pt x="219617" y="4043756"/>
                  </a:lnTo>
                  <a:lnTo>
                    <a:pt x="228599" y="4088246"/>
                  </a:lnTo>
                  <a:lnTo>
                    <a:pt x="228599" y="4292448"/>
                  </a:lnTo>
                  <a:lnTo>
                    <a:pt x="233244" y="4338519"/>
                  </a:lnTo>
                  <a:lnTo>
                    <a:pt x="246564" y="4381429"/>
                  </a:lnTo>
                  <a:lnTo>
                    <a:pt x="267641" y="4420260"/>
                  </a:lnTo>
                  <a:lnTo>
                    <a:pt x="295555" y="4454092"/>
                  </a:lnTo>
                  <a:lnTo>
                    <a:pt x="329387" y="4482006"/>
                  </a:lnTo>
                  <a:lnTo>
                    <a:pt x="368218" y="4503083"/>
                  </a:lnTo>
                  <a:lnTo>
                    <a:pt x="411129" y="4516403"/>
                  </a:lnTo>
                  <a:lnTo>
                    <a:pt x="457199" y="4521048"/>
                  </a:lnTo>
                  <a:lnTo>
                    <a:pt x="754447" y="4521048"/>
                  </a:lnTo>
                  <a:lnTo>
                    <a:pt x="800518" y="4516403"/>
                  </a:lnTo>
                  <a:lnTo>
                    <a:pt x="843428" y="4503083"/>
                  </a:lnTo>
                  <a:lnTo>
                    <a:pt x="882259" y="4482006"/>
                  </a:lnTo>
                  <a:lnTo>
                    <a:pt x="916092" y="4454092"/>
                  </a:lnTo>
                  <a:lnTo>
                    <a:pt x="944006" y="4420260"/>
                  </a:lnTo>
                  <a:lnTo>
                    <a:pt x="965082" y="4381429"/>
                  </a:lnTo>
                  <a:lnTo>
                    <a:pt x="978403" y="4338519"/>
                  </a:lnTo>
                  <a:lnTo>
                    <a:pt x="983047" y="4292448"/>
                  </a:lnTo>
                  <a:lnTo>
                    <a:pt x="983047" y="228599"/>
                  </a:lnTo>
                  <a:lnTo>
                    <a:pt x="987691" y="182529"/>
                  </a:lnTo>
                  <a:lnTo>
                    <a:pt x="1001011" y="139618"/>
                  </a:lnTo>
                  <a:lnTo>
                    <a:pt x="1022088" y="100787"/>
                  </a:lnTo>
                  <a:lnTo>
                    <a:pt x="1050002" y="66955"/>
                  </a:lnTo>
                  <a:lnTo>
                    <a:pt x="1083834" y="39041"/>
                  </a:lnTo>
                  <a:lnTo>
                    <a:pt x="1122665" y="17964"/>
                  </a:lnTo>
                  <a:lnTo>
                    <a:pt x="1165576" y="4644"/>
                  </a:lnTo>
                  <a:lnTo>
                    <a:pt x="1211647" y="0"/>
                  </a:lnTo>
                  <a:lnTo>
                    <a:pt x="3324306" y="0"/>
                  </a:lnTo>
                </a:path>
              </a:pathLst>
            </a:custGeom>
            <a:ln w="38099">
              <a:solidFill>
                <a:srgbClr val="2E64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284856" y="4291520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2E64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36749" y="6481080"/>
              <a:ext cx="5619750" cy="1751330"/>
            </a:xfrm>
            <a:custGeom>
              <a:avLst/>
              <a:gdLst/>
              <a:ahLst/>
              <a:cxnLst/>
              <a:rect l="l" t="t" r="r" b="b"/>
              <a:pathLst>
                <a:path w="5619750" h="1751329">
                  <a:moveTo>
                    <a:pt x="0" y="1750780"/>
                  </a:moveTo>
                  <a:lnTo>
                    <a:pt x="5390954" y="1750780"/>
                  </a:lnTo>
                  <a:lnTo>
                    <a:pt x="5437025" y="1746136"/>
                  </a:lnTo>
                  <a:lnTo>
                    <a:pt x="5479935" y="1732815"/>
                  </a:lnTo>
                  <a:lnTo>
                    <a:pt x="5518766" y="1711739"/>
                  </a:lnTo>
                  <a:lnTo>
                    <a:pt x="5552598" y="1683824"/>
                  </a:lnTo>
                  <a:lnTo>
                    <a:pt x="5580512" y="1649992"/>
                  </a:lnTo>
                  <a:lnTo>
                    <a:pt x="5601589" y="1611161"/>
                  </a:lnTo>
                  <a:lnTo>
                    <a:pt x="5614909" y="1568251"/>
                  </a:lnTo>
                  <a:lnTo>
                    <a:pt x="5619554" y="1522180"/>
                  </a:lnTo>
                  <a:lnTo>
                    <a:pt x="5619554" y="0"/>
                  </a:lnTo>
                </a:path>
              </a:pathLst>
            </a:custGeom>
            <a:ln w="38099">
              <a:solidFill>
                <a:srgbClr val="2A3D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99153" y="6481080"/>
              <a:ext cx="114300" cy="76200"/>
            </a:xfrm>
            <a:custGeom>
              <a:avLst/>
              <a:gdLst/>
              <a:ahLst/>
              <a:cxnLst/>
              <a:rect l="l" t="t" r="r" b="b"/>
              <a:pathLst>
                <a:path w="114300" h="76200">
                  <a:moveTo>
                    <a:pt x="0" y="76199"/>
                  </a:moveTo>
                  <a:lnTo>
                    <a:pt x="57149" y="0"/>
                  </a:lnTo>
                  <a:lnTo>
                    <a:pt x="114299" y="76199"/>
                  </a:lnTo>
                </a:path>
              </a:pathLst>
            </a:custGeom>
            <a:ln w="38099">
              <a:solidFill>
                <a:srgbClr val="2A3D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3732140" y="3791521"/>
            <a:ext cx="3180080" cy="24117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972819">
              <a:lnSpc>
                <a:spcPts val="2630"/>
              </a:lnSpc>
              <a:spcBef>
                <a:spcPts val="595"/>
              </a:spcBef>
            </a:pPr>
            <a:r>
              <a:rPr sz="2600" dirty="0">
                <a:solidFill>
                  <a:srgbClr val="121850"/>
                </a:solidFill>
                <a:latin typeface="Tahoma"/>
                <a:cs typeface="Tahoma"/>
              </a:rPr>
              <a:t>Dana</a:t>
            </a:r>
            <a:r>
              <a:rPr sz="2600" spc="-27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121850"/>
                </a:solidFill>
                <a:latin typeface="Tahoma"/>
                <a:cs typeface="Tahoma"/>
              </a:rPr>
              <a:t>Internal Koperasi: </a:t>
            </a:r>
            <a:r>
              <a:rPr sz="2600" b="1" spc="-105" dirty="0">
                <a:solidFill>
                  <a:srgbClr val="121850"/>
                </a:solidFill>
                <a:latin typeface="Tahoma"/>
                <a:cs typeface="Tahoma"/>
              </a:rPr>
              <a:t>Rp23.000.000</a:t>
            </a:r>
            <a:endParaRPr sz="2600">
              <a:latin typeface="Tahoma"/>
              <a:cs typeface="Tahoma"/>
            </a:endParaRPr>
          </a:p>
          <a:p>
            <a:pPr marL="12700" marR="5080">
              <a:lnSpc>
                <a:spcPts val="2620"/>
              </a:lnSpc>
              <a:spcBef>
                <a:spcPts val="2535"/>
              </a:spcBef>
            </a:pPr>
            <a:r>
              <a:rPr sz="2600" dirty="0">
                <a:solidFill>
                  <a:srgbClr val="121850"/>
                </a:solidFill>
                <a:latin typeface="Tahoma"/>
                <a:cs typeface="Tahoma"/>
              </a:rPr>
              <a:t>Permohonan</a:t>
            </a:r>
            <a:r>
              <a:rPr sz="2600" spc="-114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121850"/>
                </a:solidFill>
                <a:latin typeface="Tahoma"/>
                <a:cs typeface="Tahoma"/>
              </a:rPr>
              <a:t>Bantuan Pemerintah</a:t>
            </a:r>
            <a:r>
              <a:rPr sz="2600" b="1" spc="-10" dirty="0">
                <a:solidFill>
                  <a:srgbClr val="121850"/>
                </a:solidFill>
                <a:latin typeface="Tahoma"/>
                <a:cs typeface="Tahoma"/>
              </a:rPr>
              <a:t>: </a:t>
            </a:r>
            <a:r>
              <a:rPr sz="2600" b="1" spc="-25" dirty="0">
                <a:solidFill>
                  <a:srgbClr val="121850"/>
                </a:solidFill>
                <a:latin typeface="Tahoma"/>
                <a:cs typeface="Tahoma"/>
              </a:rPr>
              <a:t>Rp200.000.000</a:t>
            </a:r>
            <a:endParaRPr sz="2600">
              <a:latin typeface="Tahoma"/>
              <a:cs typeface="Tahom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DC7097-2FD4-558C-D4A2-1C5B060EA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91507" y="3371555"/>
            <a:ext cx="4594860" cy="926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5900" spc="-750" dirty="0">
                <a:solidFill>
                  <a:srgbClr val="FFFAF4"/>
                </a:solidFill>
                <a:latin typeface="Arial Black"/>
                <a:cs typeface="Arial Black"/>
              </a:rPr>
              <a:t>P</a:t>
            </a:r>
            <a:r>
              <a:rPr sz="5900" spc="-715" dirty="0">
                <a:solidFill>
                  <a:srgbClr val="FFFAF4"/>
                </a:solidFill>
                <a:latin typeface="Arial Black"/>
                <a:cs typeface="Arial Black"/>
              </a:rPr>
              <a:t>e</a:t>
            </a:r>
            <a:r>
              <a:rPr sz="5900" spc="-755" dirty="0">
                <a:solidFill>
                  <a:srgbClr val="FFFAF4"/>
                </a:solidFill>
                <a:latin typeface="Arial Black"/>
                <a:cs typeface="Arial Black"/>
              </a:rPr>
              <a:t>l</a:t>
            </a:r>
            <a:r>
              <a:rPr sz="5900" spc="-3850" dirty="0">
                <a:solidFill>
                  <a:srgbClr val="FFFAF4"/>
                </a:solidFill>
                <a:latin typeface="Arial Black"/>
                <a:cs typeface="Arial Black"/>
              </a:rPr>
              <a:t>a</a:t>
            </a:r>
            <a:r>
              <a:rPr sz="8850" spc="-4657" baseline="49435" dirty="0">
                <a:solidFill>
                  <a:srgbClr val="FFFAF4"/>
                </a:solidFill>
                <a:latin typeface="Arial Black"/>
                <a:cs typeface="Arial Black"/>
              </a:rPr>
              <a:t>W</a:t>
            </a:r>
            <a:r>
              <a:rPr sz="5900" spc="-1430" dirty="0">
                <a:solidFill>
                  <a:srgbClr val="FFFAF4"/>
                </a:solidFill>
                <a:latin typeface="Arial Black"/>
                <a:cs typeface="Arial Black"/>
              </a:rPr>
              <a:t>k</a:t>
            </a:r>
            <a:r>
              <a:rPr sz="8850" spc="-1275" baseline="49435" dirty="0">
                <a:solidFill>
                  <a:srgbClr val="FFFAF4"/>
                </a:solidFill>
                <a:latin typeface="Arial Black"/>
                <a:cs typeface="Arial Black"/>
              </a:rPr>
              <a:t>a</a:t>
            </a:r>
            <a:r>
              <a:rPr sz="5900" spc="-7120" dirty="0">
                <a:solidFill>
                  <a:srgbClr val="FFFAF4"/>
                </a:solidFill>
                <a:latin typeface="Arial Black"/>
                <a:cs typeface="Arial Black"/>
              </a:rPr>
              <a:t>a</a:t>
            </a:r>
            <a:r>
              <a:rPr sz="5900" spc="-525" dirty="0">
                <a:solidFill>
                  <a:srgbClr val="FFFAF4"/>
                </a:solidFill>
                <a:latin typeface="Arial Black"/>
                <a:cs typeface="Arial Black"/>
              </a:rPr>
              <a:t>s</a:t>
            </a:r>
            <a:r>
              <a:rPr sz="8850" spc="-1102" baseline="49435" dirty="0">
                <a:solidFill>
                  <a:srgbClr val="FFFAF4"/>
                </a:solidFill>
                <a:latin typeface="Arial Black"/>
                <a:cs typeface="Arial Black"/>
              </a:rPr>
              <a:t>k</a:t>
            </a:r>
            <a:r>
              <a:rPr sz="8850" spc="-3779" baseline="49435" dirty="0">
                <a:solidFill>
                  <a:srgbClr val="FFFAF4"/>
                </a:solidFill>
                <a:latin typeface="Arial Black"/>
                <a:cs typeface="Arial Black"/>
              </a:rPr>
              <a:t>t</a:t>
            </a:r>
            <a:r>
              <a:rPr sz="5900" spc="-2695" dirty="0">
                <a:solidFill>
                  <a:srgbClr val="FFFAF4"/>
                </a:solidFill>
                <a:latin typeface="Arial Black"/>
                <a:cs typeface="Arial Black"/>
              </a:rPr>
              <a:t>n</a:t>
            </a:r>
            <a:r>
              <a:rPr sz="8850" spc="-3375" baseline="49435" dirty="0">
                <a:solidFill>
                  <a:srgbClr val="FFFAF4"/>
                </a:solidFill>
                <a:latin typeface="Arial Black"/>
                <a:cs typeface="Arial Black"/>
              </a:rPr>
              <a:t>u</a:t>
            </a:r>
            <a:r>
              <a:rPr sz="5900" spc="-680" dirty="0">
                <a:solidFill>
                  <a:srgbClr val="FFFAF4"/>
                </a:solidFill>
                <a:latin typeface="Arial Black"/>
                <a:cs typeface="Arial Black"/>
              </a:rPr>
              <a:t>aa</a:t>
            </a:r>
            <a:r>
              <a:rPr sz="5900" spc="-315" dirty="0">
                <a:solidFill>
                  <a:srgbClr val="FFFAF4"/>
                </a:solidFill>
                <a:latin typeface="Arial Black"/>
                <a:cs typeface="Arial Black"/>
              </a:rPr>
              <a:t>n</a:t>
            </a:r>
            <a:endParaRPr sz="59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95535" y="1166368"/>
            <a:ext cx="7766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0" dirty="0">
                <a:solidFill>
                  <a:srgbClr val="121850"/>
                </a:solidFill>
                <a:latin typeface="Tahoma"/>
                <a:cs typeface="Tahoma"/>
              </a:rPr>
              <a:t>2025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31354" y="5880015"/>
            <a:ext cx="2314575" cy="3167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8450" b="1" spc="270" dirty="0">
                <a:solidFill>
                  <a:srgbClr val="121850"/>
                </a:solidFill>
                <a:latin typeface="Tahoma"/>
                <a:cs typeface="Tahoma"/>
              </a:rPr>
              <a:t>4</a:t>
            </a:r>
            <a:endParaRPr sz="8450">
              <a:latin typeface="Tahoma"/>
              <a:cs typeface="Tahoma"/>
            </a:endParaRPr>
          </a:p>
          <a:p>
            <a:pPr marL="587375" marR="579120" indent="-635" algn="ctr">
              <a:lnSpc>
                <a:spcPts val="2630"/>
              </a:lnSpc>
              <a:spcBef>
                <a:spcPts val="4575"/>
              </a:spcBef>
            </a:pPr>
            <a:r>
              <a:rPr sz="2600" b="1" spc="-10" dirty="0">
                <a:solidFill>
                  <a:srgbClr val="121850"/>
                </a:solidFill>
                <a:latin typeface="Tahoma"/>
                <a:cs typeface="Tahoma"/>
              </a:rPr>
              <a:t>Durasi </a:t>
            </a:r>
            <a:r>
              <a:rPr sz="2600" b="1" spc="-40" dirty="0">
                <a:solidFill>
                  <a:srgbClr val="121850"/>
                </a:solidFill>
                <a:latin typeface="Tahoma"/>
                <a:cs typeface="Tahoma"/>
              </a:rPr>
              <a:t>4</a:t>
            </a:r>
            <a:r>
              <a:rPr sz="2600" b="1" spc="-33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600" b="1" spc="-90" dirty="0">
                <a:solidFill>
                  <a:srgbClr val="121850"/>
                </a:solidFill>
                <a:latin typeface="Tahoma"/>
                <a:cs typeface="Tahoma"/>
              </a:rPr>
              <a:t>bulan</a:t>
            </a:r>
            <a:endParaRPr sz="2600">
              <a:latin typeface="Tahoma"/>
              <a:cs typeface="Tahoma"/>
            </a:endParaRPr>
          </a:p>
          <a:p>
            <a:pPr algn="ctr">
              <a:lnSpc>
                <a:spcPts val="2110"/>
              </a:lnSpc>
            </a:pPr>
            <a:r>
              <a:rPr sz="2400" i="1" spc="-45" dirty="0">
                <a:solidFill>
                  <a:srgbClr val="121850"/>
                </a:solidFill>
                <a:latin typeface="Trebuchet MS"/>
                <a:cs typeface="Trebuchet MS"/>
              </a:rPr>
              <a:t>Periode</a:t>
            </a:r>
            <a:r>
              <a:rPr sz="2400" i="1" spc="-220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dirty="0">
                <a:solidFill>
                  <a:srgbClr val="121850"/>
                </a:solidFill>
                <a:latin typeface="Trebuchet MS"/>
                <a:cs typeface="Trebuchet MS"/>
              </a:rPr>
              <a:t>Agustus</a:t>
            </a:r>
            <a:r>
              <a:rPr sz="2400" i="1" spc="-220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-50" dirty="0">
                <a:solidFill>
                  <a:srgbClr val="121850"/>
                </a:solidFill>
                <a:latin typeface="Trebuchet MS"/>
                <a:cs typeface="Trebuchet MS"/>
              </a:rPr>
              <a:t>-</a:t>
            </a:r>
            <a:endParaRPr sz="2400">
              <a:latin typeface="Trebuchet MS"/>
              <a:cs typeface="Trebuchet MS"/>
            </a:endParaRPr>
          </a:p>
          <a:p>
            <a:pPr algn="ctr">
              <a:lnSpc>
                <a:spcPts val="2640"/>
              </a:lnSpc>
            </a:pPr>
            <a:r>
              <a:rPr sz="2400" i="1" spc="-10" dirty="0">
                <a:solidFill>
                  <a:srgbClr val="121850"/>
                </a:solidFill>
                <a:latin typeface="Trebuchet MS"/>
                <a:cs typeface="Trebuchet MS"/>
              </a:rPr>
              <a:t>November</a:t>
            </a:r>
            <a:r>
              <a:rPr sz="2400" i="1" spc="-280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400" i="1" spc="75" dirty="0">
                <a:solidFill>
                  <a:srgbClr val="121850"/>
                </a:solidFill>
                <a:latin typeface="Trebuchet MS"/>
                <a:cs typeface="Trebuchet MS"/>
              </a:rPr>
              <a:t>2025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6B0DCD-7C5D-66B1-0793-CE15F0425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0950" y="4708344"/>
            <a:ext cx="3749040" cy="3338195"/>
            <a:chOff x="600950" y="4708344"/>
            <a:chExt cx="3749040" cy="3338195"/>
          </a:xfrm>
        </p:grpSpPr>
        <p:sp>
          <p:nvSpPr>
            <p:cNvPr id="3" name="object 3"/>
            <p:cNvSpPr/>
            <p:nvPr/>
          </p:nvSpPr>
          <p:spPr>
            <a:xfrm>
              <a:off x="648575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2729868" y="3056558"/>
                  </a:moveTo>
                  <a:lnTo>
                    <a:pt x="923924" y="3056558"/>
                  </a:lnTo>
                  <a:lnTo>
                    <a:pt x="876379" y="3055355"/>
                  </a:lnTo>
                  <a:lnTo>
                    <a:pt x="829458" y="3051787"/>
                  </a:lnTo>
                  <a:lnTo>
                    <a:pt x="783220" y="3045912"/>
                  </a:lnTo>
                  <a:lnTo>
                    <a:pt x="737721" y="3037787"/>
                  </a:lnTo>
                  <a:lnTo>
                    <a:pt x="693021" y="3027470"/>
                  </a:lnTo>
                  <a:lnTo>
                    <a:pt x="649177" y="3015020"/>
                  </a:lnTo>
                  <a:lnTo>
                    <a:pt x="606248" y="3000494"/>
                  </a:lnTo>
                  <a:lnTo>
                    <a:pt x="564291" y="2983951"/>
                  </a:lnTo>
                  <a:lnTo>
                    <a:pt x="523365" y="2965449"/>
                  </a:lnTo>
                  <a:lnTo>
                    <a:pt x="483527" y="2945045"/>
                  </a:lnTo>
                  <a:lnTo>
                    <a:pt x="444836" y="2922798"/>
                  </a:lnTo>
                  <a:lnTo>
                    <a:pt x="407349" y="2898766"/>
                  </a:lnTo>
                  <a:lnTo>
                    <a:pt x="371125" y="2873006"/>
                  </a:lnTo>
                  <a:lnTo>
                    <a:pt x="336222" y="2845578"/>
                  </a:lnTo>
                  <a:lnTo>
                    <a:pt x="302698" y="2816539"/>
                  </a:lnTo>
                  <a:lnTo>
                    <a:pt x="270611" y="2785946"/>
                  </a:lnTo>
                  <a:lnTo>
                    <a:pt x="240018" y="2753859"/>
                  </a:lnTo>
                  <a:lnTo>
                    <a:pt x="210979" y="2720335"/>
                  </a:lnTo>
                  <a:lnTo>
                    <a:pt x="183551" y="2685432"/>
                  </a:lnTo>
                  <a:lnTo>
                    <a:pt x="157791" y="2649208"/>
                  </a:lnTo>
                  <a:lnTo>
                    <a:pt x="133759" y="2611721"/>
                  </a:lnTo>
                  <a:lnTo>
                    <a:pt x="111512" y="2573030"/>
                  </a:lnTo>
                  <a:lnTo>
                    <a:pt x="91109" y="2533192"/>
                  </a:lnTo>
                  <a:lnTo>
                    <a:pt x="72606" y="2492266"/>
                  </a:lnTo>
                  <a:lnTo>
                    <a:pt x="56063" y="2450309"/>
                  </a:lnTo>
                  <a:lnTo>
                    <a:pt x="41537" y="2407380"/>
                  </a:lnTo>
                  <a:lnTo>
                    <a:pt x="29087" y="2363536"/>
                  </a:lnTo>
                  <a:lnTo>
                    <a:pt x="18770" y="2318836"/>
                  </a:lnTo>
                  <a:lnTo>
                    <a:pt x="10645" y="2273337"/>
                  </a:lnTo>
                  <a:lnTo>
                    <a:pt x="4770" y="2227099"/>
                  </a:lnTo>
                  <a:lnTo>
                    <a:pt x="1202" y="2180178"/>
                  </a:lnTo>
                  <a:lnTo>
                    <a:pt x="0" y="2132633"/>
                  </a:lnTo>
                  <a:lnTo>
                    <a:pt x="0" y="923925"/>
                  </a:lnTo>
                  <a:lnTo>
                    <a:pt x="1202" y="876380"/>
                  </a:lnTo>
                  <a:lnTo>
                    <a:pt x="4770" y="829459"/>
                  </a:lnTo>
                  <a:lnTo>
                    <a:pt x="10645" y="783220"/>
                  </a:lnTo>
                  <a:lnTo>
                    <a:pt x="18770" y="737721"/>
                  </a:lnTo>
                  <a:lnTo>
                    <a:pt x="29087" y="693021"/>
                  </a:lnTo>
                  <a:lnTo>
                    <a:pt x="41537" y="649178"/>
                  </a:lnTo>
                  <a:lnTo>
                    <a:pt x="56063" y="606248"/>
                  </a:lnTo>
                  <a:lnTo>
                    <a:pt x="72606" y="564291"/>
                  </a:lnTo>
                  <a:lnTo>
                    <a:pt x="91109" y="523365"/>
                  </a:lnTo>
                  <a:lnTo>
                    <a:pt x="111512" y="483527"/>
                  </a:lnTo>
                  <a:lnTo>
                    <a:pt x="133759" y="444836"/>
                  </a:lnTo>
                  <a:lnTo>
                    <a:pt x="157791" y="407349"/>
                  </a:lnTo>
                  <a:lnTo>
                    <a:pt x="183551" y="371125"/>
                  </a:lnTo>
                  <a:lnTo>
                    <a:pt x="210979" y="336222"/>
                  </a:lnTo>
                  <a:lnTo>
                    <a:pt x="240018" y="302698"/>
                  </a:lnTo>
                  <a:lnTo>
                    <a:pt x="270611" y="270611"/>
                  </a:lnTo>
                  <a:lnTo>
                    <a:pt x="302698" y="240019"/>
                  </a:lnTo>
                  <a:lnTo>
                    <a:pt x="336222" y="210979"/>
                  </a:lnTo>
                  <a:lnTo>
                    <a:pt x="371125" y="183551"/>
                  </a:lnTo>
                  <a:lnTo>
                    <a:pt x="407349" y="157791"/>
                  </a:lnTo>
                  <a:lnTo>
                    <a:pt x="444836" y="133759"/>
                  </a:lnTo>
                  <a:lnTo>
                    <a:pt x="483527" y="111512"/>
                  </a:lnTo>
                  <a:lnTo>
                    <a:pt x="523365" y="91109"/>
                  </a:lnTo>
                  <a:lnTo>
                    <a:pt x="564291" y="72606"/>
                  </a:lnTo>
                  <a:lnTo>
                    <a:pt x="606248" y="56063"/>
                  </a:lnTo>
                  <a:lnTo>
                    <a:pt x="649177" y="41537"/>
                  </a:lnTo>
                  <a:lnTo>
                    <a:pt x="693021" y="29087"/>
                  </a:lnTo>
                  <a:lnTo>
                    <a:pt x="737721" y="18770"/>
                  </a:lnTo>
                  <a:lnTo>
                    <a:pt x="783220" y="10645"/>
                  </a:lnTo>
                  <a:lnTo>
                    <a:pt x="829458" y="4770"/>
                  </a:lnTo>
                  <a:lnTo>
                    <a:pt x="876379" y="1202"/>
                  </a:lnTo>
                  <a:lnTo>
                    <a:pt x="923924" y="0"/>
                  </a:lnTo>
                  <a:lnTo>
                    <a:pt x="2729868" y="0"/>
                  </a:lnTo>
                  <a:lnTo>
                    <a:pt x="2777413" y="1202"/>
                  </a:lnTo>
                  <a:lnTo>
                    <a:pt x="2824334" y="4770"/>
                  </a:lnTo>
                  <a:lnTo>
                    <a:pt x="2870572" y="10645"/>
                  </a:lnTo>
                  <a:lnTo>
                    <a:pt x="2916071" y="18770"/>
                  </a:lnTo>
                  <a:lnTo>
                    <a:pt x="2960771" y="29087"/>
                  </a:lnTo>
                  <a:lnTo>
                    <a:pt x="3004615" y="41537"/>
                  </a:lnTo>
                  <a:lnTo>
                    <a:pt x="3047544" y="56063"/>
                  </a:lnTo>
                  <a:lnTo>
                    <a:pt x="3089501" y="72606"/>
                  </a:lnTo>
                  <a:lnTo>
                    <a:pt x="3130427" y="91109"/>
                  </a:lnTo>
                  <a:lnTo>
                    <a:pt x="3170265" y="111512"/>
                  </a:lnTo>
                  <a:lnTo>
                    <a:pt x="3208956" y="133759"/>
                  </a:lnTo>
                  <a:lnTo>
                    <a:pt x="3246443" y="157791"/>
                  </a:lnTo>
                  <a:lnTo>
                    <a:pt x="3282667" y="183551"/>
                  </a:lnTo>
                  <a:lnTo>
                    <a:pt x="3317570" y="210979"/>
                  </a:lnTo>
                  <a:lnTo>
                    <a:pt x="3351094" y="240019"/>
                  </a:lnTo>
                  <a:lnTo>
                    <a:pt x="3383181" y="270611"/>
                  </a:lnTo>
                  <a:lnTo>
                    <a:pt x="3413774" y="302698"/>
                  </a:lnTo>
                  <a:lnTo>
                    <a:pt x="3442813" y="336222"/>
                  </a:lnTo>
                  <a:lnTo>
                    <a:pt x="3470242" y="371125"/>
                  </a:lnTo>
                  <a:lnTo>
                    <a:pt x="3496001" y="407349"/>
                  </a:lnTo>
                  <a:lnTo>
                    <a:pt x="3520033" y="444836"/>
                  </a:lnTo>
                  <a:lnTo>
                    <a:pt x="3542280" y="483527"/>
                  </a:lnTo>
                  <a:lnTo>
                    <a:pt x="3562684" y="523365"/>
                  </a:lnTo>
                  <a:lnTo>
                    <a:pt x="3581186" y="564291"/>
                  </a:lnTo>
                  <a:lnTo>
                    <a:pt x="3597729" y="606248"/>
                  </a:lnTo>
                  <a:lnTo>
                    <a:pt x="3612255" y="649178"/>
                  </a:lnTo>
                  <a:lnTo>
                    <a:pt x="3624705" y="693021"/>
                  </a:lnTo>
                  <a:lnTo>
                    <a:pt x="3635022" y="737721"/>
                  </a:lnTo>
                  <a:lnTo>
                    <a:pt x="3643147" y="783220"/>
                  </a:lnTo>
                  <a:lnTo>
                    <a:pt x="3649023" y="829459"/>
                  </a:lnTo>
                  <a:lnTo>
                    <a:pt x="3652590" y="876380"/>
                  </a:lnTo>
                  <a:lnTo>
                    <a:pt x="3653542" y="913993"/>
                  </a:lnTo>
                  <a:lnTo>
                    <a:pt x="3653542" y="2142565"/>
                  </a:lnTo>
                  <a:lnTo>
                    <a:pt x="3649023" y="2227099"/>
                  </a:lnTo>
                  <a:lnTo>
                    <a:pt x="3643147" y="2273337"/>
                  </a:lnTo>
                  <a:lnTo>
                    <a:pt x="3635022" y="2318836"/>
                  </a:lnTo>
                  <a:lnTo>
                    <a:pt x="3624705" y="2363536"/>
                  </a:lnTo>
                  <a:lnTo>
                    <a:pt x="3612255" y="2407380"/>
                  </a:lnTo>
                  <a:lnTo>
                    <a:pt x="3597729" y="2450309"/>
                  </a:lnTo>
                  <a:lnTo>
                    <a:pt x="3581186" y="2492266"/>
                  </a:lnTo>
                  <a:lnTo>
                    <a:pt x="3562684" y="2533192"/>
                  </a:lnTo>
                  <a:lnTo>
                    <a:pt x="3542280" y="2573030"/>
                  </a:lnTo>
                  <a:lnTo>
                    <a:pt x="3520033" y="2611721"/>
                  </a:lnTo>
                  <a:lnTo>
                    <a:pt x="3496001" y="2649208"/>
                  </a:lnTo>
                  <a:lnTo>
                    <a:pt x="3470242" y="2685432"/>
                  </a:lnTo>
                  <a:lnTo>
                    <a:pt x="3442813" y="2720335"/>
                  </a:lnTo>
                  <a:lnTo>
                    <a:pt x="3413774" y="2753859"/>
                  </a:lnTo>
                  <a:lnTo>
                    <a:pt x="3383181" y="2785946"/>
                  </a:lnTo>
                  <a:lnTo>
                    <a:pt x="3351094" y="2816539"/>
                  </a:lnTo>
                  <a:lnTo>
                    <a:pt x="3317570" y="2845578"/>
                  </a:lnTo>
                  <a:lnTo>
                    <a:pt x="3282667" y="2873006"/>
                  </a:lnTo>
                  <a:lnTo>
                    <a:pt x="3246443" y="2898766"/>
                  </a:lnTo>
                  <a:lnTo>
                    <a:pt x="3208956" y="2922798"/>
                  </a:lnTo>
                  <a:lnTo>
                    <a:pt x="3170265" y="2945045"/>
                  </a:lnTo>
                  <a:lnTo>
                    <a:pt x="3130427" y="2965449"/>
                  </a:lnTo>
                  <a:lnTo>
                    <a:pt x="3089501" y="2983951"/>
                  </a:lnTo>
                  <a:lnTo>
                    <a:pt x="3047544" y="3000494"/>
                  </a:lnTo>
                  <a:lnTo>
                    <a:pt x="3004615" y="3015020"/>
                  </a:lnTo>
                  <a:lnTo>
                    <a:pt x="2960771" y="3027470"/>
                  </a:lnTo>
                  <a:lnTo>
                    <a:pt x="2916071" y="3037787"/>
                  </a:lnTo>
                  <a:lnTo>
                    <a:pt x="2870572" y="3045912"/>
                  </a:lnTo>
                  <a:lnTo>
                    <a:pt x="2824334" y="3051787"/>
                  </a:lnTo>
                  <a:lnTo>
                    <a:pt x="2777413" y="3055355"/>
                  </a:lnTo>
                  <a:lnTo>
                    <a:pt x="2729868" y="3056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8575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923915" y="0"/>
                  </a:moveTo>
                  <a:lnTo>
                    <a:pt x="2729814" y="0"/>
                  </a:lnTo>
                  <a:lnTo>
                    <a:pt x="2777358" y="1198"/>
                  </a:lnTo>
                  <a:lnTo>
                    <a:pt x="2824278" y="4763"/>
                  </a:lnTo>
                  <a:lnTo>
                    <a:pt x="2870517" y="10635"/>
                  </a:lnTo>
                  <a:lnTo>
                    <a:pt x="2916015" y="18757"/>
                  </a:lnTo>
                  <a:lnTo>
                    <a:pt x="2960716" y="29071"/>
                  </a:lnTo>
                  <a:lnTo>
                    <a:pt x="3004560" y="41519"/>
                  </a:lnTo>
                  <a:lnTo>
                    <a:pt x="3047490" y="56042"/>
                  </a:lnTo>
                  <a:lnTo>
                    <a:pt x="3089448" y="72582"/>
                  </a:lnTo>
                  <a:lnTo>
                    <a:pt x="3130376" y="91082"/>
                  </a:lnTo>
                  <a:lnTo>
                    <a:pt x="3170215" y="111483"/>
                  </a:lnTo>
                  <a:lnTo>
                    <a:pt x="3208908" y="133728"/>
                  </a:lnTo>
                  <a:lnTo>
                    <a:pt x="3246397" y="157758"/>
                  </a:lnTo>
                  <a:lnTo>
                    <a:pt x="3282623" y="183516"/>
                  </a:lnTo>
                  <a:lnTo>
                    <a:pt x="3317528" y="210943"/>
                  </a:lnTo>
                  <a:lnTo>
                    <a:pt x="3351055" y="239981"/>
                  </a:lnTo>
                  <a:lnTo>
                    <a:pt x="3383145" y="270572"/>
                  </a:lnTo>
                  <a:lnTo>
                    <a:pt x="3413740" y="302659"/>
                  </a:lnTo>
                  <a:lnTo>
                    <a:pt x="3442782" y="336182"/>
                  </a:lnTo>
                  <a:lnTo>
                    <a:pt x="3470213" y="371085"/>
                  </a:lnTo>
                  <a:lnTo>
                    <a:pt x="3495975" y="407309"/>
                  </a:lnTo>
                  <a:lnTo>
                    <a:pt x="3520010" y="444796"/>
                  </a:lnTo>
                  <a:lnTo>
                    <a:pt x="3542260" y="483487"/>
                  </a:lnTo>
                  <a:lnTo>
                    <a:pt x="3562666" y="523326"/>
                  </a:lnTo>
                  <a:lnTo>
                    <a:pt x="3581171" y="564253"/>
                  </a:lnTo>
                  <a:lnTo>
                    <a:pt x="3597717" y="606212"/>
                  </a:lnTo>
                  <a:lnTo>
                    <a:pt x="3612245" y="649143"/>
                  </a:lnTo>
                  <a:lnTo>
                    <a:pt x="3624698" y="692988"/>
                  </a:lnTo>
                  <a:lnTo>
                    <a:pt x="3635016" y="737690"/>
                  </a:lnTo>
                  <a:lnTo>
                    <a:pt x="3643144" y="783191"/>
                  </a:lnTo>
                  <a:lnTo>
                    <a:pt x="3649021" y="829432"/>
                  </a:lnTo>
                  <a:lnTo>
                    <a:pt x="3652590" y="876356"/>
                  </a:lnTo>
                  <a:lnTo>
                    <a:pt x="3653793" y="923901"/>
                  </a:lnTo>
                  <a:lnTo>
                    <a:pt x="3653794" y="2132582"/>
                  </a:lnTo>
                  <a:lnTo>
                    <a:pt x="3652594" y="2180130"/>
                  </a:lnTo>
                  <a:lnTo>
                    <a:pt x="3649028" y="2227054"/>
                  </a:lnTo>
                  <a:lnTo>
                    <a:pt x="3643155" y="2273296"/>
                  </a:lnTo>
                  <a:lnTo>
                    <a:pt x="3635031" y="2318798"/>
                  </a:lnTo>
                  <a:lnTo>
                    <a:pt x="3624715" y="2363502"/>
                  </a:lnTo>
                  <a:lnTo>
                    <a:pt x="3612265" y="2407349"/>
                  </a:lnTo>
                  <a:lnTo>
                    <a:pt x="3597740" y="2450283"/>
                  </a:lnTo>
                  <a:lnTo>
                    <a:pt x="3581197" y="2492243"/>
                  </a:lnTo>
                  <a:lnTo>
                    <a:pt x="3562694" y="2533173"/>
                  </a:lnTo>
                  <a:lnTo>
                    <a:pt x="3542289" y="2573015"/>
                  </a:lnTo>
                  <a:lnTo>
                    <a:pt x="3520041" y="2611709"/>
                  </a:lnTo>
                  <a:lnTo>
                    <a:pt x="3496007" y="2649199"/>
                  </a:lnTo>
                  <a:lnTo>
                    <a:pt x="3470246" y="2685426"/>
                  </a:lnTo>
                  <a:lnTo>
                    <a:pt x="3442816" y="2720332"/>
                  </a:lnTo>
                  <a:lnTo>
                    <a:pt x="3413774" y="2753859"/>
                  </a:lnTo>
                  <a:lnTo>
                    <a:pt x="3383179" y="2785949"/>
                  </a:lnTo>
                  <a:lnTo>
                    <a:pt x="3351089" y="2816543"/>
                  </a:lnTo>
                  <a:lnTo>
                    <a:pt x="3317562" y="2845585"/>
                  </a:lnTo>
                  <a:lnTo>
                    <a:pt x="3282655" y="2873015"/>
                  </a:lnTo>
                  <a:lnTo>
                    <a:pt x="3246428" y="2898775"/>
                  </a:lnTo>
                  <a:lnTo>
                    <a:pt x="3208938" y="2922808"/>
                  </a:lnTo>
                  <a:lnTo>
                    <a:pt x="3170243" y="2945056"/>
                  </a:lnTo>
                  <a:lnTo>
                    <a:pt x="3130402" y="2965460"/>
                  </a:lnTo>
                  <a:lnTo>
                    <a:pt x="3089472" y="2983963"/>
                  </a:lnTo>
                  <a:lnTo>
                    <a:pt x="3047511" y="3000505"/>
                  </a:lnTo>
                  <a:lnTo>
                    <a:pt x="3004578" y="3015030"/>
                  </a:lnTo>
                  <a:lnTo>
                    <a:pt x="2960731" y="3027479"/>
                  </a:lnTo>
                  <a:lnTo>
                    <a:pt x="2916027" y="3037795"/>
                  </a:lnTo>
                  <a:lnTo>
                    <a:pt x="2870525" y="3045918"/>
                  </a:lnTo>
                  <a:lnTo>
                    <a:pt x="2824283" y="3051791"/>
                  </a:lnTo>
                  <a:lnTo>
                    <a:pt x="2777360" y="3055357"/>
                  </a:lnTo>
                  <a:lnTo>
                    <a:pt x="2729814" y="3056558"/>
                  </a:lnTo>
                  <a:lnTo>
                    <a:pt x="923913" y="3056557"/>
                  </a:lnTo>
                  <a:lnTo>
                    <a:pt x="876366" y="3055354"/>
                  </a:lnTo>
                  <a:lnTo>
                    <a:pt x="829442" y="3051785"/>
                  </a:lnTo>
                  <a:lnTo>
                    <a:pt x="783201" y="3045909"/>
                  </a:lnTo>
                  <a:lnTo>
                    <a:pt x="737700" y="3037782"/>
                  </a:lnTo>
                  <a:lnTo>
                    <a:pt x="692998" y="3027464"/>
                  </a:lnTo>
                  <a:lnTo>
                    <a:pt x="649153" y="3015011"/>
                  </a:lnTo>
                  <a:lnTo>
                    <a:pt x="606222" y="3000484"/>
                  </a:lnTo>
                  <a:lnTo>
                    <a:pt x="564263" y="2983938"/>
                  </a:lnTo>
                  <a:lnTo>
                    <a:pt x="523336" y="2965434"/>
                  </a:lnTo>
                  <a:lnTo>
                    <a:pt x="483497" y="2945028"/>
                  </a:lnTo>
                  <a:lnTo>
                    <a:pt x="444805" y="2922778"/>
                  </a:lnTo>
                  <a:lnTo>
                    <a:pt x="407318" y="2898743"/>
                  </a:lnTo>
                  <a:lnTo>
                    <a:pt x="371094" y="2872982"/>
                  </a:lnTo>
                  <a:lnTo>
                    <a:pt x="336191" y="2845551"/>
                  </a:lnTo>
                  <a:lnTo>
                    <a:pt x="302667" y="2816509"/>
                  </a:lnTo>
                  <a:lnTo>
                    <a:pt x="270580" y="2785914"/>
                  </a:lnTo>
                  <a:lnTo>
                    <a:pt x="239988" y="2753824"/>
                  </a:lnTo>
                  <a:lnTo>
                    <a:pt x="210950" y="2720297"/>
                  </a:lnTo>
                  <a:lnTo>
                    <a:pt x="183522" y="2685392"/>
                  </a:lnTo>
                  <a:lnTo>
                    <a:pt x="157764" y="2649166"/>
                  </a:lnTo>
                  <a:lnTo>
                    <a:pt x="133734" y="2611677"/>
                  </a:lnTo>
                  <a:lnTo>
                    <a:pt x="111489" y="2572984"/>
                  </a:lnTo>
                  <a:lnTo>
                    <a:pt x="91087" y="2533145"/>
                  </a:lnTo>
                  <a:lnTo>
                    <a:pt x="72587" y="2492217"/>
                  </a:lnTo>
                  <a:lnTo>
                    <a:pt x="56046" y="2450259"/>
                  </a:lnTo>
                  <a:lnTo>
                    <a:pt x="41523" y="2407328"/>
                  </a:lnTo>
                  <a:lnTo>
                    <a:pt x="29075" y="2363483"/>
                  </a:lnTo>
                  <a:lnTo>
                    <a:pt x="18761" y="2318783"/>
                  </a:lnTo>
                  <a:lnTo>
                    <a:pt x="10638" y="2273284"/>
                  </a:lnTo>
                  <a:lnTo>
                    <a:pt x="4766" y="2227045"/>
                  </a:lnTo>
                  <a:lnTo>
                    <a:pt x="1200" y="2180124"/>
                  </a:lnTo>
                  <a:lnTo>
                    <a:pt x="0" y="2132580"/>
                  </a:lnTo>
                  <a:lnTo>
                    <a:pt x="0" y="923901"/>
                  </a:lnTo>
                  <a:lnTo>
                    <a:pt x="1203" y="876357"/>
                  </a:lnTo>
                  <a:lnTo>
                    <a:pt x="4772" y="829436"/>
                  </a:lnTo>
                  <a:lnTo>
                    <a:pt x="10649" y="783199"/>
                  </a:lnTo>
                  <a:lnTo>
                    <a:pt x="18775" y="737701"/>
                  </a:lnTo>
                  <a:lnTo>
                    <a:pt x="29093" y="693002"/>
                  </a:lnTo>
                  <a:lnTo>
                    <a:pt x="41544" y="649159"/>
                  </a:lnTo>
                  <a:lnTo>
                    <a:pt x="56070" y="606231"/>
                  </a:lnTo>
                  <a:lnTo>
                    <a:pt x="72613" y="564275"/>
                  </a:lnTo>
                  <a:lnTo>
                    <a:pt x="91116" y="523350"/>
                  </a:lnTo>
                  <a:lnTo>
                    <a:pt x="111520" y="483513"/>
                  </a:lnTo>
                  <a:lnTo>
                    <a:pt x="133767" y="444823"/>
                  </a:lnTo>
                  <a:lnTo>
                    <a:pt x="157799" y="407338"/>
                  </a:lnTo>
                  <a:lnTo>
                    <a:pt x="183559" y="371115"/>
                  </a:lnTo>
                  <a:lnTo>
                    <a:pt x="210987" y="336213"/>
                  </a:lnTo>
                  <a:lnTo>
                    <a:pt x="240026" y="302690"/>
                  </a:lnTo>
                  <a:lnTo>
                    <a:pt x="270618" y="270604"/>
                  </a:lnTo>
                  <a:lnTo>
                    <a:pt x="302705" y="240013"/>
                  </a:lnTo>
                  <a:lnTo>
                    <a:pt x="336228" y="210974"/>
                  </a:lnTo>
                  <a:lnTo>
                    <a:pt x="371130" y="183547"/>
                  </a:lnTo>
                  <a:lnTo>
                    <a:pt x="407353" y="157789"/>
                  </a:lnTo>
                  <a:lnTo>
                    <a:pt x="444839" y="133757"/>
                  </a:lnTo>
                  <a:lnTo>
                    <a:pt x="483529" y="111511"/>
                  </a:lnTo>
                  <a:lnTo>
                    <a:pt x="523366" y="91108"/>
                  </a:lnTo>
                  <a:lnTo>
                    <a:pt x="564291" y="72606"/>
                  </a:lnTo>
                  <a:lnTo>
                    <a:pt x="606247" y="56063"/>
                  </a:lnTo>
                  <a:lnTo>
                    <a:pt x="649175" y="41538"/>
                  </a:lnTo>
                  <a:lnTo>
                    <a:pt x="693018" y="29088"/>
                  </a:lnTo>
                  <a:lnTo>
                    <a:pt x="737717" y="18771"/>
                  </a:lnTo>
                  <a:lnTo>
                    <a:pt x="783214" y="10646"/>
                  </a:lnTo>
                  <a:lnTo>
                    <a:pt x="829452" y="4770"/>
                  </a:lnTo>
                  <a:lnTo>
                    <a:pt x="876371" y="1202"/>
                  </a:lnTo>
                  <a:lnTo>
                    <a:pt x="923915" y="0"/>
                  </a:lnTo>
                </a:path>
              </a:pathLst>
            </a:custGeom>
            <a:ln w="95249">
              <a:solidFill>
                <a:srgbClr val="1218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8694" y="4708344"/>
              <a:ext cx="541020" cy="541020"/>
            </a:xfrm>
            <a:custGeom>
              <a:avLst/>
              <a:gdLst/>
              <a:ahLst/>
              <a:cxnLst/>
              <a:rect l="l" t="t" r="r" b="b"/>
              <a:pathLst>
                <a:path w="541019" h="541020">
                  <a:moveTo>
                    <a:pt x="270320" y="540640"/>
                  </a:moveTo>
                  <a:lnTo>
                    <a:pt x="221729" y="536285"/>
                  </a:lnTo>
                  <a:lnTo>
                    <a:pt x="175996" y="523728"/>
                  </a:lnTo>
                  <a:lnTo>
                    <a:pt x="133884" y="503734"/>
                  </a:lnTo>
                  <a:lnTo>
                    <a:pt x="96156" y="477064"/>
                  </a:lnTo>
                  <a:lnTo>
                    <a:pt x="63575" y="444484"/>
                  </a:lnTo>
                  <a:lnTo>
                    <a:pt x="36906" y="406756"/>
                  </a:lnTo>
                  <a:lnTo>
                    <a:pt x="16911" y="364644"/>
                  </a:lnTo>
                  <a:lnTo>
                    <a:pt x="4355" y="318910"/>
                  </a:lnTo>
                  <a:lnTo>
                    <a:pt x="0" y="270320"/>
                  </a:lnTo>
                  <a:lnTo>
                    <a:pt x="4355" y="221730"/>
                  </a:lnTo>
                  <a:lnTo>
                    <a:pt x="16911" y="175996"/>
                  </a:lnTo>
                  <a:lnTo>
                    <a:pt x="36906" y="133884"/>
                  </a:lnTo>
                  <a:lnTo>
                    <a:pt x="63575" y="96156"/>
                  </a:lnTo>
                  <a:lnTo>
                    <a:pt x="96156" y="63576"/>
                  </a:lnTo>
                  <a:lnTo>
                    <a:pt x="133884" y="36906"/>
                  </a:lnTo>
                  <a:lnTo>
                    <a:pt x="175996" y="16911"/>
                  </a:lnTo>
                  <a:lnTo>
                    <a:pt x="221729" y="4355"/>
                  </a:lnTo>
                  <a:lnTo>
                    <a:pt x="270320" y="0"/>
                  </a:lnTo>
                  <a:lnTo>
                    <a:pt x="318910" y="4355"/>
                  </a:lnTo>
                  <a:lnTo>
                    <a:pt x="364643" y="16911"/>
                  </a:lnTo>
                  <a:lnTo>
                    <a:pt x="406756" y="36906"/>
                  </a:lnTo>
                  <a:lnTo>
                    <a:pt x="444484" y="63576"/>
                  </a:lnTo>
                  <a:lnTo>
                    <a:pt x="477064" y="96156"/>
                  </a:lnTo>
                  <a:lnTo>
                    <a:pt x="503734" y="133884"/>
                  </a:lnTo>
                  <a:lnTo>
                    <a:pt x="523728" y="175996"/>
                  </a:lnTo>
                  <a:lnTo>
                    <a:pt x="536285" y="221730"/>
                  </a:lnTo>
                  <a:lnTo>
                    <a:pt x="540640" y="270320"/>
                  </a:lnTo>
                  <a:lnTo>
                    <a:pt x="536285" y="318910"/>
                  </a:lnTo>
                  <a:lnTo>
                    <a:pt x="523728" y="364644"/>
                  </a:lnTo>
                  <a:lnTo>
                    <a:pt x="503734" y="406756"/>
                  </a:lnTo>
                  <a:lnTo>
                    <a:pt x="477064" y="444484"/>
                  </a:lnTo>
                  <a:lnTo>
                    <a:pt x="444484" y="477064"/>
                  </a:lnTo>
                  <a:lnTo>
                    <a:pt x="406756" y="503734"/>
                  </a:lnTo>
                  <a:lnTo>
                    <a:pt x="364643" y="523728"/>
                  </a:lnTo>
                  <a:lnTo>
                    <a:pt x="318910" y="536285"/>
                  </a:lnTo>
                  <a:lnTo>
                    <a:pt x="270320" y="540640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39264" y="4874269"/>
              <a:ext cx="274955" cy="207645"/>
            </a:xfrm>
            <a:custGeom>
              <a:avLst/>
              <a:gdLst/>
              <a:ahLst/>
              <a:cxnLst/>
              <a:rect l="l" t="t" r="r" b="b"/>
              <a:pathLst>
                <a:path w="274955" h="207645">
                  <a:moveTo>
                    <a:pt x="93161" y="207328"/>
                  </a:moveTo>
                  <a:lnTo>
                    <a:pt x="79642" y="207328"/>
                  </a:lnTo>
                  <a:lnTo>
                    <a:pt x="73159" y="204643"/>
                  </a:lnTo>
                  <a:lnTo>
                    <a:pt x="6127" y="137611"/>
                  </a:lnTo>
                  <a:lnTo>
                    <a:pt x="1531" y="130689"/>
                  </a:lnTo>
                  <a:lnTo>
                    <a:pt x="0" y="122810"/>
                  </a:lnTo>
                  <a:lnTo>
                    <a:pt x="1531" y="114931"/>
                  </a:lnTo>
                  <a:lnTo>
                    <a:pt x="6127" y="108009"/>
                  </a:lnTo>
                  <a:lnTo>
                    <a:pt x="13052" y="103411"/>
                  </a:lnTo>
                  <a:lnTo>
                    <a:pt x="20932" y="101879"/>
                  </a:lnTo>
                  <a:lnTo>
                    <a:pt x="28811" y="103411"/>
                  </a:lnTo>
                  <a:lnTo>
                    <a:pt x="35736" y="108009"/>
                  </a:lnTo>
                  <a:lnTo>
                    <a:pt x="84037" y="156308"/>
                  </a:lnTo>
                  <a:lnTo>
                    <a:pt x="85195" y="156790"/>
                  </a:lnTo>
                  <a:lnTo>
                    <a:pt x="87609" y="156790"/>
                  </a:lnTo>
                  <a:lnTo>
                    <a:pt x="88766" y="156308"/>
                  </a:lnTo>
                  <a:lnTo>
                    <a:pt x="238947" y="6123"/>
                  </a:lnTo>
                  <a:lnTo>
                    <a:pt x="245872" y="1530"/>
                  </a:lnTo>
                  <a:lnTo>
                    <a:pt x="253751" y="0"/>
                  </a:lnTo>
                  <a:lnTo>
                    <a:pt x="261631" y="1530"/>
                  </a:lnTo>
                  <a:lnTo>
                    <a:pt x="268556" y="6123"/>
                  </a:lnTo>
                  <a:lnTo>
                    <a:pt x="273152" y="13049"/>
                  </a:lnTo>
                  <a:lnTo>
                    <a:pt x="274683" y="20929"/>
                  </a:lnTo>
                  <a:lnTo>
                    <a:pt x="273152" y="28808"/>
                  </a:lnTo>
                  <a:lnTo>
                    <a:pt x="268556" y="35734"/>
                  </a:lnTo>
                  <a:lnTo>
                    <a:pt x="99644" y="204643"/>
                  </a:lnTo>
                  <a:lnTo>
                    <a:pt x="93161" y="207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7121660" y="8943626"/>
            <a:ext cx="1166495" cy="1343660"/>
          </a:xfrm>
          <a:custGeom>
            <a:avLst/>
            <a:gdLst/>
            <a:ahLst/>
            <a:cxnLst/>
            <a:rect l="l" t="t" r="r" b="b"/>
            <a:pathLst>
              <a:path w="1166494" h="1343659">
                <a:moveTo>
                  <a:pt x="1166340" y="825649"/>
                </a:moveTo>
                <a:lnTo>
                  <a:pt x="875930" y="825649"/>
                </a:lnTo>
                <a:lnTo>
                  <a:pt x="913284" y="805228"/>
                </a:lnTo>
                <a:lnTo>
                  <a:pt x="929376" y="778611"/>
                </a:lnTo>
                <a:lnTo>
                  <a:pt x="929473" y="778451"/>
                </a:lnTo>
                <a:lnTo>
                  <a:pt x="932531" y="749131"/>
                </a:lnTo>
                <a:lnTo>
                  <a:pt x="930491" y="721080"/>
                </a:lnTo>
                <a:lnTo>
                  <a:pt x="924418" y="677612"/>
                </a:lnTo>
                <a:lnTo>
                  <a:pt x="913790" y="636810"/>
                </a:lnTo>
                <a:lnTo>
                  <a:pt x="899783" y="597431"/>
                </a:lnTo>
                <a:lnTo>
                  <a:pt x="883574" y="558229"/>
                </a:lnTo>
                <a:lnTo>
                  <a:pt x="866913" y="520601"/>
                </a:lnTo>
                <a:lnTo>
                  <a:pt x="848446" y="479817"/>
                </a:lnTo>
                <a:lnTo>
                  <a:pt x="829445" y="436559"/>
                </a:lnTo>
                <a:lnTo>
                  <a:pt x="811181" y="391509"/>
                </a:lnTo>
                <a:lnTo>
                  <a:pt x="794928" y="345347"/>
                </a:lnTo>
                <a:lnTo>
                  <a:pt x="781957" y="298755"/>
                </a:lnTo>
                <a:lnTo>
                  <a:pt x="773540" y="252412"/>
                </a:lnTo>
                <a:lnTo>
                  <a:pt x="770950" y="207001"/>
                </a:lnTo>
                <a:lnTo>
                  <a:pt x="775459" y="163203"/>
                </a:lnTo>
                <a:lnTo>
                  <a:pt x="788339" y="121698"/>
                </a:lnTo>
                <a:lnTo>
                  <a:pt x="810862" y="83168"/>
                </a:lnTo>
                <a:lnTo>
                  <a:pt x="844301" y="48293"/>
                </a:lnTo>
                <a:lnTo>
                  <a:pt x="877800" y="25316"/>
                </a:lnTo>
                <a:lnTo>
                  <a:pt x="914637" y="9305"/>
                </a:lnTo>
                <a:lnTo>
                  <a:pt x="953979" y="714"/>
                </a:lnTo>
                <a:lnTo>
                  <a:pt x="994993" y="0"/>
                </a:lnTo>
                <a:lnTo>
                  <a:pt x="1042780" y="7652"/>
                </a:lnTo>
                <a:lnTo>
                  <a:pt x="1083158" y="21789"/>
                </a:lnTo>
                <a:lnTo>
                  <a:pt x="1116636" y="41751"/>
                </a:lnTo>
                <a:lnTo>
                  <a:pt x="1164933" y="96530"/>
                </a:lnTo>
                <a:lnTo>
                  <a:pt x="1166340" y="99505"/>
                </a:lnTo>
                <a:lnTo>
                  <a:pt x="1166340" y="494391"/>
                </a:lnTo>
                <a:lnTo>
                  <a:pt x="1165740" y="496818"/>
                </a:lnTo>
                <a:lnTo>
                  <a:pt x="1155906" y="532787"/>
                </a:lnTo>
                <a:lnTo>
                  <a:pt x="1146308" y="565392"/>
                </a:lnTo>
                <a:lnTo>
                  <a:pt x="1136547" y="604946"/>
                </a:lnTo>
                <a:lnTo>
                  <a:pt x="1130551" y="650915"/>
                </a:lnTo>
                <a:lnTo>
                  <a:pt x="1132023" y="697473"/>
                </a:lnTo>
                <a:lnTo>
                  <a:pt x="1144664" y="738794"/>
                </a:lnTo>
                <a:lnTo>
                  <a:pt x="1166340" y="762633"/>
                </a:lnTo>
                <a:lnTo>
                  <a:pt x="1166340" y="825649"/>
                </a:lnTo>
                <a:close/>
              </a:path>
              <a:path w="1166494" h="1343659">
                <a:moveTo>
                  <a:pt x="710829" y="1343372"/>
                </a:moveTo>
                <a:lnTo>
                  <a:pt x="209956" y="1343372"/>
                </a:lnTo>
                <a:lnTo>
                  <a:pt x="222778" y="1330827"/>
                </a:lnTo>
                <a:lnTo>
                  <a:pt x="259440" y="1301212"/>
                </a:lnTo>
                <a:lnTo>
                  <a:pt x="299343" y="1273990"/>
                </a:lnTo>
                <a:lnTo>
                  <a:pt x="342042" y="1248903"/>
                </a:lnTo>
                <a:lnTo>
                  <a:pt x="387091" y="1225698"/>
                </a:lnTo>
                <a:lnTo>
                  <a:pt x="434043" y="1204119"/>
                </a:lnTo>
                <a:lnTo>
                  <a:pt x="469750" y="1188511"/>
                </a:lnTo>
                <a:lnTo>
                  <a:pt x="510232" y="1168395"/>
                </a:lnTo>
                <a:lnTo>
                  <a:pt x="548484" y="1143278"/>
                </a:lnTo>
                <a:lnTo>
                  <a:pt x="577497" y="1112669"/>
                </a:lnTo>
                <a:lnTo>
                  <a:pt x="590267" y="1076075"/>
                </a:lnTo>
                <a:lnTo>
                  <a:pt x="577432" y="1029751"/>
                </a:lnTo>
                <a:lnTo>
                  <a:pt x="541377" y="992799"/>
                </a:lnTo>
                <a:lnTo>
                  <a:pt x="494858" y="964207"/>
                </a:lnTo>
                <a:lnTo>
                  <a:pt x="450635" y="942964"/>
                </a:lnTo>
                <a:lnTo>
                  <a:pt x="345974" y="898207"/>
                </a:lnTo>
                <a:lnTo>
                  <a:pt x="303555" y="879732"/>
                </a:lnTo>
                <a:lnTo>
                  <a:pt x="259497" y="859430"/>
                </a:lnTo>
                <a:lnTo>
                  <a:pt x="215079" y="837270"/>
                </a:lnTo>
                <a:lnTo>
                  <a:pt x="171578" y="813223"/>
                </a:lnTo>
                <a:lnTo>
                  <a:pt x="130270" y="787258"/>
                </a:lnTo>
                <a:lnTo>
                  <a:pt x="92432" y="759346"/>
                </a:lnTo>
                <a:lnTo>
                  <a:pt x="59342" y="729455"/>
                </a:lnTo>
                <a:lnTo>
                  <a:pt x="32227" y="697473"/>
                </a:lnTo>
                <a:lnTo>
                  <a:pt x="12513" y="663622"/>
                </a:lnTo>
                <a:lnTo>
                  <a:pt x="0" y="589518"/>
                </a:lnTo>
                <a:lnTo>
                  <a:pt x="9804" y="549290"/>
                </a:lnTo>
                <a:lnTo>
                  <a:pt x="36322" y="507768"/>
                </a:lnTo>
                <a:lnTo>
                  <a:pt x="75448" y="479679"/>
                </a:lnTo>
                <a:lnTo>
                  <a:pt x="122580" y="463229"/>
                </a:lnTo>
                <a:lnTo>
                  <a:pt x="173116" y="456624"/>
                </a:lnTo>
                <a:lnTo>
                  <a:pt x="222452" y="458070"/>
                </a:lnTo>
                <a:lnTo>
                  <a:pt x="270470" y="465113"/>
                </a:lnTo>
                <a:lnTo>
                  <a:pt x="318242" y="476147"/>
                </a:lnTo>
                <a:lnTo>
                  <a:pt x="365416" y="490892"/>
                </a:lnTo>
                <a:lnTo>
                  <a:pt x="411638" y="509066"/>
                </a:lnTo>
                <a:lnTo>
                  <a:pt x="456554" y="530387"/>
                </a:lnTo>
                <a:lnTo>
                  <a:pt x="499810" y="554574"/>
                </a:lnTo>
                <a:lnTo>
                  <a:pt x="541055" y="581346"/>
                </a:lnTo>
                <a:lnTo>
                  <a:pt x="579933" y="610422"/>
                </a:lnTo>
                <a:lnTo>
                  <a:pt x="616091" y="641520"/>
                </a:lnTo>
                <a:lnTo>
                  <a:pt x="649176" y="674358"/>
                </a:lnTo>
                <a:lnTo>
                  <a:pt x="681366" y="707268"/>
                </a:lnTo>
                <a:lnTo>
                  <a:pt x="720393" y="743658"/>
                </a:lnTo>
                <a:lnTo>
                  <a:pt x="762810" y="778611"/>
                </a:lnTo>
                <a:lnTo>
                  <a:pt x="805170" y="807206"/>
                </a:lnTo>
                <a:lnTo>
                  <a:pt x="844026" y="824525"/>
                </a:lnTo>
                <a:lnTo>
                  <a:pt x="875930" y="825649"/>
                </a:lnTo>
                <a:lnTo>
                  <a:pt x="1166340" y="825649"/>
                </a:lnTo>
                <a:lnTo>
                  <a:pt x="1166340" y="1249883"/>
                </a:lnTo>
                <a:lnTo>
                  <a:pt x="838024" y="1249883"/>
                </a:lnTo>
                <a:lnTo>
                  <a:pt x="798350" y="1259442"/>
                </a:lnTo>
                <a:lnTo>
                  <a:pt x="762775" y="1283608"/>
                </a:lnTo>
                <a:lnTo>
                  <a:pt x="731414" y="1316395"/>
                </a:lnTo>
                <a:lnTo>
                  <a:pt x="710829" y="1343372"/>
                </a:lnTo>
                <a:close/>
              </a:path>
              <a:path w="1166494" h="1343659">
                <a:moveTo>
                  <a:pt x="1158816" y="1343372"/>
                </a:moveTo>
                <a:lnTo>
                  <a:pt x="905944" y="1343372"/>
                </a:lnTo>
                <a:lnTo>
                  <a:pt x="906188" y="1339685"/>
                </a:lnTo>
                <a:lnTo>
                  <a:pt x="899599" y="1295847"/>
                </a:lnTo>
                <a:lnTo>
                  <a:pt x="878513" y="1262778"/>
                </a:lnTo>
                <a:lnTo>
                  <a:pt x="838024" y="1249883"/>
                </a:lnTo>
                <a:lnTo>
                  <a:pt x="1166340" y="1249883"/>
                </a:lnTo>
                <a:lnTo>
                  <a:pt x="1166340" y="1326933"/>
                </a:lnTo>
                <a:lnTo>
                  <a:pt x="1158816" y="1343372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283335"/>
            <a:ext cx="1024255" cy="1716405"/>
          </a:xfrm>
          <a:custGeom>
            <a:avLst/>
            <a:gdLst/>
            <a:ahLst/>
            <a:cxnLst/>
            <a:rect l="l" t="t" r="r" b="b"/>
            <a:pathLst>
              <a:path w="1024255" h="1716404">
                <a:moveTo>
                  <a:pt x="455040" y="1715933"/>
                </a:moveTo>
                <a:lnTo>
                  <a:pt x="152475" y="1415429"/>
                </a:lnTo>
                <a:lnTo>
                  <a:pt x="0" y="1566865"/>
                </a:lnTo>
                <a:lnTo>
                  <a:pt x="0" y="324090"/>
                </a:lnTo>
                <a:lnTo>
                  <a:pt x="152475" y="0"/>
                </a:lnTo>
                <a:lnTo>
                  <a:pt x="334012" y="385867"/>
                </a:lnTo>
                <a:lnTo>
                  <a:pt x="721115" y="206967"/>
                </a:lnTo>
                <a:lnTo>
                  <a:pt x="612153" y="619250"/>
                </a:lnTo>
                <a:lnTo>
                  <a:pt x="1023680" y="731026"/>
                </a:lnTo>
                <a:lnTo>
                  <a:pt x="675193" y="976814"/>
                </a:lnTo>
                <a:lnTo>
                  <a:pt x="918602" y="1326964"/>
                </a:lnTo>
                <a:lnTo>
                  <a:pt x="493655" y="1291251"/>
                </a:lnTo>
                <a:lnTo>
                  <a:pt x="455040" y="1715933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86605" y="6105857"/>
            <a:ext cx="2574290" cy="6965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605155" marR="5080" indent="-593090">
              <a:lnSpc>
                <a:spcPts val="2510"/>
              </a:lnSpc>
              <a:spcBef>
                <a:spcPts val="400"/>
              </a:spcBef>
            </a:pPr>
            <a:r>
              <a:rPr sz="2300" spc="-265" dirty="0">
                <a:solidFill>
                  <a:srgbClr val="121850"/>
                </a:solidFill>
                <a:latin typeface="Arial Black"/>
                <a:cs typeface="Arial Black"/>
              </a:rPr>
              <a:t>Akses</a:t>
            </a:r>
            <a:r>
              <a:rPr sz="2300" spc="-47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170" dirty="0">
                <a:solidFill>
                  <a:srgbClr val="121850"/>
                </a:solidFill>
                <a:latin typeface="Arial Black"/>
                <a:cs typeface="Arial Black"/>
              </a:rPr>
              <a:t>Modal</a:t>
            </a:r>
            <a:r>
              <a:rPr sz="2300" spc="-47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160" dirty="0">
                <a:solidFill>
                  <a:srgbClr val="121850"/>
                </a:solidFill>
                <a:latin typeface="Arial Black"/>
                <a:cs typeface="Arial Black"/>
              </a:rPr>
              <a:t>untuk </a:t>
            </a:r>
            <a:r>
              <a:rPr sz="2300" spc="-365" dirty="0">
                <a:solidFill>
                  <a:srgbClr val="121850"/>
                </a:solidFill>
                <a:latin typeface="Arial Black"/>
                <a:cs typeface="Arial Black"/>
              </a:rPr>
              <a:t>150</a:t>
            </a:r>
            <a:r>
              <a:rPr sz="2300" spc="-48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350" dirty="0">
                <a:solidFill>
                  <a:srgbClr val="121850"/>
                </a:solidFill>
                <a:latin typeface="Arial Black"/>
                <a:cs typeface="Arial Black"/>
              </a:rPr>
              <a:t>UMKM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6178" y="2567927"/>
            <a:ext cx="10485755" cy="1053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750" spc="-450" dirty="0">
                <a:solidFill>
                  <a:srgbClr val="121850"/>
                </a:solidFill>
                <a:latin typeface="Arial Black"/>
                <a:cs typeface="Arial Black"/>
              </a:rPr>
              <a:t>Dampak</a:t>
            </a:r>
            <a:r>
              <a:rPr sz="6750" spc="-145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6750" spc="-325" dirty="0">
                <a:solidFill>
                  <a:srgbClr val="121850"/>
                </a:solidFill>
                <a:latin typeface="Arial Black"/>
                <a:cs typeface="Arial Black"/>
              </a:rPr>
              <a:t>yang</a:t>
            </a:r>
            <a:r>
              <a:rPr sz="6750" spc="-145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6750" spc="-600" dirty="0">
                <a:solidFill>
                  <a:srgbClr val="121850"/>
                </a:solidFill>
                <a:latin typeface="Arial Black"/>
                <a:cs typeface="Arial Black"/>
              </a:rPr>
              <a:t>D</a:t>
            </a:r>
            <a:r>
              <a:rPr sz="6750" spc="-645" dirty="0">
                <a:solidFill>
                  <a:srgbClr val="121850"/>
                </a:solidFill>
                <a:latin typeface="Arial Black"/>
                <a:cs typeface="Arial Black"/>
              </a:rPr>
              <a:t>i</a:t>
            </a:r>
            <a:r>
              <a:rPr sz="6750" spc="-565" dirty="0">
                <a:solidFill>
                  <a:srgbClr val="121850"/>
                </a:solidFill>
                <a:latin typeface="Arial Black"/>
                <a:cs typeface="Arial Black"/>
              </a:rPr>
              <a:t>h</a:t>
            </a:r>
            <a:r>
              <a:rPr sz="6750" spc="-560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6750" spc="-610" dirty="0">
                <a:solidFill>
                  <a:srgbClr val="121850"/>
                </a:solidFill>
                <a:latin typeface="Arial Black"/>
                <a:cs typeface="Arial Black"/>
              </a:rPr>
              <a:t>r</a:t>
            </a:r>
            <a:r>
              <a:rPr sz="6750" spc="-560" dirty="0">
                <a:solidFill>
                  <a:srgbClr val="121850"/>
                </a:solidFill>
                <a:latin typeface="Arial Black"/>
                <a:cs typeface="Arial Black"/>
              </a:rPr>
              <a:t>ap</a:t>
            </a:r>
            <a:r>
              <a:rPr sz="6750" spc="-625" dirty="0">
                <a:solidFill>
                  <a:srgbClr val="121850"/>
                </a:solidFill>
                <a:latin typeface="Arial Black"/>
                <a:cs typeface="Arial Black"/>
              </a:rPr>
              <a:t>k</a:t>
            </a:r>
            <a:r>
              <a:rPr sz="6750" spc="-560" dirty="0">
                <a:solidFill>
                  <a:srgbClr val="121850"/>
                </a:solidFill>
                <a:latin typeface="Arial Black"/>
                <a:cs typeface="Arial Black"/>
              </a:rPr>
              <a:t>a</a:t>
            </a:r>
            <a:r>
              <a:rPr sz="6750" spc="-145" dirty="0">
                <a:solidFill>
                  <a:srgbClr val="121850"/>
                </a:solidFill>
                <a:latin typeface="Arial Black"/>
                <a:cs typeface="Arial Black"/>
              </a:rPr>
              <a:t>n</a:t>
            </a:r>
            <a:endParaRPr sz="675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95535" y="1166368"/>
            <a:ext cx="7766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0" dirty="0">
                <a:solidFill>
                  <a:srgbClr val="121850"/>
                </a:solidFill>
                <a:latin typeface="Tahoma"/>
                <a:cs typeface="Tahoma"/>
              </a:rPr>
              <a:t>2025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77431" y="4708344"/>
            <a:ext cx="3749040" cy="3338195"/>
            <a:chOff x="5077431" y="4708344"/>
            <a:chExt cx="3749040" cy="3338195"/>
          </a:xfrm>
        </p:grpSpPr>
        <p:sp>
          <p:nvSpPr>
            <p:cNvPr id="14" name="object 14"/>
            <p:cNvSpPr/>
            <p:nvPr/>
          </p:nvSpPr>
          <p:spPr>
            <a:xfrm>
              <a:off x="5125056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2729868" y="3056558"/>
                  </a:moveTo>
                  <a:lnTo>
                    <a:pt x="923924" y="3056558"/>
                  </a:lnTo>
                  <a:lnTo>
                    <a:pt x="876379" y="3055355"/>
                  </a:lnTo>
                  <a:lnTo>
                    <a:pt x="829459" y="3051787"/>
                  </a:lnTo>
                  <a:lnTo>
                    <a:pt x="783220" y="3045912"/>
                  </a:lnTo>
                  <a:lnTo>
                    <a:pt x="737721" y="3037787"/>
                  </a:lnTo>
                  <a:lnTo>
                    <a:pt x="693021" y="3027470"/>
                  </a:lnTo>
                  <a:lnTo>
                    <a:pt x="649178" y="3015020"/>
                  </a:lnTo>
                  <a:lnTo>
                    <a:pt x="606248" y="3000494"/>
                  </a:lnTo>
                  <a:lnTo>
                    <a:pt x="564291" y="2983951"/>
                  </a:lnTo>
                  <a:lnTo>
                    <a:pt x="523365" y="2965449"/>
                  </a:lnTo>
                  <a:lnTo>
                    <a:pt x="483527" y="2945045"/>
                  </a:lnTo>
                  <a:lnTo>
                    <a:pt x="444836" y="2922798"/>
                  </a:lnTo>
                  <a:lnTo>
                    <a:pt x="407349" y="2898766"/>
                  </a:lnTo>
                  <a:lnTo>
                    <a:pt x="371126" y="2873006"/>
                  </a:lnTo>
                  <a:lnTo>
                    <a:pt x="336222" y="2845578"/>
                  </a:lnTo>
                  <a:lnTo>
                    <a:pt x="302698" y="2816539"/>
                  </a:lnTo>
                  <a:lnTo>
                    <a:pt x="270611" y="2785946"/>
                  </a:lnTo>
                  <a:lnTo>
                    <a:pt x="240019" y="2753859"/>
                  </a:lnTo>
                  <a:lnTo>
                    <a:pt x="210979" y="2720335"/>
                  </a:lnTo>
                  <a:lnTo>
                    <a:pt x="183551" y="2685432"/>
                  </a:lnTo>
                  <a:lnTo>
                    <a:pt x="157791" y="2649208"/>
                  </a:lnTo>
                  <a:lnTo>
                    <a:pt x="133759" y="2611721"/>
                  </a:lnTo>
                  <a:lnTo>
                    <a:pt x="111512" y="2573030"/>
                  </a:lnTo>
                  <a:lnTo>
                    <a:pt x="91109" y="2533192"/>
                  </a:lnTo>
                  <a:lnTo>
                    <a:pt x="72606" y="2492266"/>
                  </a:lnTo>
                  <a:lnTo>
                    <a:pt x="56063" y="2450309"/>
                  </a:lnTo>
                  <a:lnTo>
                    <a:pt x="41537" y="2407380"/>
                  </a:lnTo>
                  <a:lnTo>
                    <a:pt x="29087" y="2363536"/>
                  </a:lnTo>
                  <a:lnTo>
                    <a:pt x="18770" y="2318836"/>
                  </a:lnTo>
                  <a:lnTo>
                    <a:pt x="10645" y="2273337"/>
                  </a:lnTo>
                  <a:lnTo>
                    <a:pt x="4770" y="2227099"/>
                  </a:lnTo>
                  <a:lnTo>
                    <a:pt x="1202" y="2180178"/>
                  </a:lnTo>
                  <a:lnTo>
                    <a:pt x="0" y="2132633"/>
                  </a:lnTo>
                  <a:lnTo>
                    <a:pt x="0" y="923925"/>
                  </a:lnTo>
                  <a:lnTo>
                    <a:pt x="1202" y="876380"/>
                  </a:lnTo>
                  <a:lnTo>
                    <a:pt x="4770" y="829459"/>
                  </a:lnTo>
                  <a:lnTo>
                    <a:pt x="10645" y="783220"/>
                  </a:lnTo>
                  <a:lnTo>
                    <a:pt x="18770" y="737721"/>
                  </a:lnTo>
                  <a:lnTo>
                    <a:pt x="29087" y="693021"/>
                  </a:lnTo>
                  <a:lnTo>
                    <a:pt x="41537" y="649178"/>
                  </a:lnTo>
                  <a:lnTo>
                    <a:pt x="56063" y="606248"/>
                  </a:lnTo>
                  <a:lnTo>
                    <a:pt x="72606" y="564291"/>
                  </a:lnTo>
                  <a:lnTo>
                    <a:pt x="91109" y="523365"/>
                  </a:lnTo>
                  <a:lnTo>
                    <a:pt x="111512" y="483527"/>
                  </a:lnTo>
                  <a:lnTo>
                    <a:pt x="133759" y="444836"/>
                  </a:lnTo>
                  <a:lnTo>
                    <a:pt x="157791" y="407349"/>
                  </a:lnTo>
                  <a:lnTo>
                    <a:pt x="183551" y="371125"/>
                  </a:lnTo>
                  <a:lnTo>
                    <a:pt x="210979" y="336222"/>
                  </a:lnTo>
                  <a:lnTo>
                    <a:pt x="240019" y="302698"/>
                  </a:lnTo>
                  <a:lnTo>
                    <a:pt x="270611" y="270611"/>
                  </a:lnTo>
                  <a:lnTo>
                    <a:pt x="302698" y="240019"/>
                  </a:lnTo>
                  <a:lnTo>
                    <a:pt x="336222" y="210979"/>
                  </a:lnTo>
                  <a:lnTo>
                    <a:pt x="371126" y="183551"/>
                  </a:lnTo>
                  <a:lnTo>
                    <a:pt x="407349" y="157791"/>
                  </a:lnTo>
                  <a:lnTo>
                    <a:pt x="444836" y="133759"/>
                  </a:lnTo>
                  <a:lnTo>
                    <a:pt x="483527" y="111512"/>
                  </a:lnTo>
                  <a:lnTo>
                    <a:pt x="523365" y="91109"/>
                  </a:lnTo>
                  <a:lnTo>
                    <a:pt x="564291" y="72606"/>
                  </a:lnTo>
                  <a:lnTo>
                    <a:pt x="606248" y="56063"/>
                  </a:lnTo>
                  <a:lnTo>
                    <a:pt x="649178" y="41537"/>
                  </a:lnTo>
                  <a:lnTo>
                    <a:pt x="693021" y="29087"/>
                  </a:lnTo>
                  <a:lnTo>
                    <a:pt x="737721" y="18770"/>
                  </a:lnTo>
                  <a:lnTo>
                    <a:pt x="783220" y="10645"/>
                  </a:lnTo>
                  <a:lnTo>
                    <a:pt x="829459" y="4770"/>
                  </a:lnTo>
                  <a:lnTo>
                    <a:pt x="876379" y="1202"/>
                  </a:lnTo>
                  <a:lnTo>
                    <a:pt x="923924" y="0"/>
                  </a:lnTo>
                  <a:lnTo>
                    <a:pt x="2729868" y="0"/>
                  </a:lnTo>
                  <a:lnTo>
                    <a:pt x="2777413" y="1202"/>
                  </a:lnTo>
                  <a:lnTo>
                    <a:pt x="2824334" y="4770"/>
                  </a:lnTo>
                  <a:lnTo>
                    <a:pt x="2870572" y="10645"/>
                  </a:lnTo>
                  <a:lnTo>
                    <a:pt x="2916071" y="18770"/>
                  </a:lnTo>
                  <a:lnTo>
                    <a:pt x="2960771" y="29087"/>
                  </a:lnTo>
                  <a:lnTo>
                    <a:pt x="3004615" y="41537"/>
                  </a:lnTo>
                  <a:lnTo>
                    <a:pt x="3047544" y="56063"/>
                  </a:lnTo>
                  <a:lnTo>
                    <a:pt x="3089501" y="72606"/>
                  </a:lnTo>
                  <a:lnTo>
                    <a:pt x="3130427" y="91109"/>
                  </a:lnTo>
                  <a:lnTo>
                    <a:pt x="3170265" y="111512"/>
                  </a:lnTo>
                  <a:lnTo>
                    <a:pt x="3208956" y="133759"/>
                  </a:lnTo>
                  <a:lnTo>
                    <a:pt x="3246443" y="157791"/>
                  </a:lnTo>
                  <a:lnTo>
                    <a:pt x="3282667" y="183551"/>
                  </a:lnTo>
                  <a:lnTo>
                    <a:pt x="3317570" y="210979"/>
                  </a:lnTo>
                  <a:lnTo>
                    <a:pt x="3351094" y="240019"/>
                  </a:lnTo>
                  <a:lnTo>
                    <a:pt x="3383181" y="270611"/>
                  </a:lnTo>
                  <a:lnTo>
                    <a:pt x="3413774" y="302698"/>
                  </a:lnTo>
                  <a:lnTo>
                    <a:pt x="3442813" y="336222"/>
                  </a:lnTo>
                  <a:lnTo>
                    <a:pt x="3470241" y="371125"/>
                  </a:lnTo>
                  <a:lnTo>
                    <a:pt x="3496001" y="407349"/>
                  </a:lnTo>
                  <a:lnTo>
                    <a:pt x="3520033" y="444836"/>
                  </a:lnTo>
                  <a:lnTo>
                    <a:pt x="3542280" y="483527"/>
                  </a:lnTo>
                  <a:lnTo>
                    <a:pt x="3562684" y="523365"/>
                  </a:lnTo>
                  <a:lnTo>
                    <a:pt x="3581186" y="564291"/>
                  </a:lnTo>
                  <a:lnTo>
                    <a:pt x="3597729" y="606248"/>
                  </a:lnTo>
                  <a:lnTo>
                    <a:pt x="3612255" y="649178"/>
                  </a:lnTo>
                  <a:lnTo>
                    <a:pt x="3624705" y="693021"/>
                  </a:lnTo>
                  <a:lnTo>
                    <a:pt x="3635022" y="737721"/>
                  </a:lnTo>
                  <a:lnTo>
                    <a:pt x="3643147" y="783220"/>
                  </a:lnTo>
                  <a:lnTo>
                    <a:pt x="3649022" y="829459"/>
                  </a:lnTo>
                  <a:lnTo>
                    <a:pt x="3652590" y="876380"/>
                  </a:lnTo>
                  <a:lnTo>
                    <a:pt x="3653542" y="914001"/>
                  </a:lnTo>
                  <a:lnTo>
                    <a:pt x="3653542" y="2142556"/>
                  </a:lnTo>
                  <a:lnTo>
                    <a:pt x="3649022" y="2227099"/>
                  </a:lnTo>
                  <a:lnTo>
                    <a:pt x="3643147" y="2273337"/>
                  </a:lnTo>
                  <a:lnTo>
                    <a:pt x="3635022" y="2318836"/>
                  </a:lnTo>
                  <a:lnTo>
                    <a:pt x="3624705" y="2363536"/>
                  </a:lnTo>
                  <a:lnTo>
                    <a:pt x="3612255" y="2407380"/>
                  </a:lnTo>
                  <a:lnTo>
                    <a:pt x="3597729" y="2450309"/>
                  </a:lnTo>
                  <a:lnTo>
                    <a:pt x="3581186" y="2492266"/>
                  </a:lnTo>
                  <a:lnTo>
                    <a:pt x="3562684" y="2533192"/>
                  </a:lnTo>
                  <a:lnTo>
                    <a:pt x="3542280" y="2573030"/>
                  </a:lnTo>
                  <a:lnTo>
                    <a:pt x="3520033" y="2611721"/>
                  </a:lnTo>
                  <a:lnTo>
                    <a:pt x="3496001" y="2649208"/>
                  </a:lnTo>
                  <a:lnTo>
                    <a:pt x="3470241" y="2685432"/>
                  </a:lnTo>
                  <a:lnTo>
                    <a:pt x="3442813" y="2720335"/>
                  </a:lnTo>
                  <a:lnTo>
                    <a:pt x="3413774" y="2753859"/>
                  </a:lnTo>
                  <a:lnTo>
                    <a:pt x="3383181" y="2785946"/>
                  </a:lnTo>
                  <a:lnTo>
                    <a:pt x="3351094" y="2816539"/>
                  </a:lnTo>
                  <a:lnTo>
                    <a:pt x="3317570" y="2845578"/>
                  </a:lnTo>
                  <a:lnTo>
                    <a:pt x="3282667" y="2873006"/>
                  </a:lnTo>
                  <a:lnTo>
                    <a:pt x="3246443" y="2898766"/>
                  </a:lnTo>
                  <a:lnTo>
                    <a:pt x="3208956" y="2922798"/>
                  </a:lnTo>
                  <a:lnTo>
                    <a:pt x="3170265" y="2945045"/>
                  </a:lnTo>
                  <a:lnTo>
                    <a:pt x="3130427" y="2965449"/>
                  </a:lnTo>
                  <a:lnTo>
                    <a:pt x="3089501" y="2983951"/>
                  </a:lnTo>
                  <a:lnTo>
                    <a:pt x="3047544" y="3000494"/>
                  </a:lnTo>
                  <a:lnTo>
                    <a:pt x="3004615" y="3015020"/>
                  </a:lnTo>
                  <a:lnTo>
                    <a:pt x="2960771" y="3027470"/>
                  </a:lnTo>
                  <a:lnTo>
                    <a:pt x="2916071" y="3037787"/>
                  </a:lnTo>
                  <a:lnTo>
                    <a:pt x="2870572" y="3045912"/>
                  </a:lnTo>
                  <a:lnTo>
                    <a:pt x="2824334" y="3051787"/>
                  </a:lnTo>
                  <a:lnTo>
                    <a:pt x="2777413" y="3055355"/>
                  </a:lnTo>
                  <a:lnTo>
                    <a:pt x="2729868" y="3056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25056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923915" y="0"/>
                  </a:moveTo>
                  <a:lnTo>
                    <a:pt x="2729814" y="0"/>
                  </a:lnTo>
                  <a:lnTo>
                    <a:pt x="2777358" y="1198"/>
                  </a:lnTo>
                  <a:lnTo>
                    <a:pt x="2824278" y="4763"/>
                  </a:lnTo>
                  <a:lnTo>
                    <a:pt x="2870516" y="10635"/>
                  </a:lnTo>
                  <a:lnTo>
                    <a:pt x="2916015" y="18757"/>
                  </a:lnTo>
                  <a:lnTo>
                    <a:pt x="2960715" y="29071"/>
                  </a:lnTo>
                  <a:lnTo>
                    <a:pt x="3004560" y="41519"/>
                  </a:lnTo>
                  <a:lnTo>
                    <a:pt x="3047490" y="56042"/>
                  </a:lnTo>
                  <a:lnTo>
                    <a:pt x="3089448" y="72582"/>
                  </a:lnTo>
                  <a:lnTo>
                    <a:pt x="3130376" y="91082"/>
                  </a:lnTo>
                  <a:lnTo>
                    <a:pt x="3170215" y="111483"/>
                  </a:lnTo>
                  <a:lnTo>
                    <a:pt x="3208908" y="133728"/>
                  </a:lnTo>
                  <a:lnTo>
                    <a:pt x="3246397" y="157758"/>
                  </a:lnTo>
                  <a:lnTo>
                    <a:pt x="3282623" y="183516"/>
                  </a:lnTo>
                  <a:lnTo>
                    <a:pt x="3317528" y="210943"/>
                  </a:lnTo>
                  <a:lnTo>
                    <a:pt x="3351055" y="239981"/>
                  </a:lnTo>
                  <a:lnTo>
                    <a:pt x="3383145" y="270572"/>
                  </a:lnTo>
                  <a:lnTo>
                    <a:pt x="3413740" y="302659"/>
                  </a:lnTo>
                  <a:lnTo>
                    <a:pt x="3442782" y="336182"/>
                  </a:lnTo>
                  <a:lnTo>
                    <a:pt x="3470213" y="371085"/>
                  </a:lnTo>
                  <a:lnTo>
                    <a:pt x="3495975" y="407309"/>
                  </a:lnTo>
                  <a:lnTo>
                    <a:pt x="3520010" y="444796"/>
                  </a:lnTo>
                  <a:lnTo>
                    <a:pt x="3542260" y="483487"/>
                  </a:lnTo>
                  <a:lnTo>
                    <a:pt x="3562666" y="523326"/>
                  </a:lnTo>
                  <a:lnTo>
                    <a:pt x="3581171" y="564253"/>
                  </a:lnTo>
                  <a:lnTo>
                    <a:pt x="3597717" y="606212"/>
                  </a:lnTo>
                  <a:lnTo>
                    <a:pt x="3612245" y="649143"/>
                  </a:lnTo>
                  <a:lnTo>
                    <a:pt x="3624697" y="692988"/>
                  </a:lnTo>
                  <a:lnTo>
                    <a:pt x="3635016" y="737690"/>
                  </a:lnTo>
                  <a:lnTo>
                    <a:pt x="3643143" y="783191"/>
                  </a:lnTo>
                  <a:lnTo>
                    <a:pt x="3649020" y="829432"/>
                  </a:lnTo>
                  <a:lnTo>
                    <a:pt x="3652590" y="876356"/>
                  </a:lnTo>
                  <a:lnTo>
                    <a:pt x="3653793" y="923901"/>
                  </a:lnTo>
                  <a:lnTo>
                    <a:pt x="3653794" y="2132582"/>
                  </a:lnTo>
                  <a:lnTo>
                    <a:pt x="3652594" y="2180130"/>
                  </a:lnTo>
                  <a:lnTo>
                    <a:pt x="3649028" y="2227054"/>
                  </a:lnTo>
                  <a:lnTo>
                    <a:pt x="3643154" y="2273296"/>
                  </a:lnTo>
                  <a:lnTo>
                    <a:pt x="3635030" y="2318798"/>
                  </a:lnTo>
                  <a:lnTo>
                    <a:pt x="3624715" y="2363502"/>
                  </a:lnTo>
                  <a:lnTo>
                    <a:pt x="3612265" y="2407349"/>
                  </a:lnTo>
                  <a:lnTo>
                    <a:pt x="3597740" y="2450283"/>
                  </a:lnTo>
                  <a:lnTo>
                    <a:pt x="3581196" y="2492243"/>
                  </a:lnTo>
                  <a:lnTo>
                    <a:pt x="3562693" y="2533173"/>
                  </a:lnTo>
                  <a:lnTo>
                    <a:pt x="3542289" y="2573015"/>
                  </a:lnTo>
                  <a:lnTo>
                    <a:pt x="3520041" y="2611709"/>
                  </a:lnTo>
                  <a:lnTo>
                    <a:pt x="3496007" y="2649199"/>
                  </a:lnTo>
                  <a:lnTo>
                    <a:pt x="3470246" y="2685426"/>
                  </a:lnTo>
                  <a:lnTo>
                    <a:pt x="3442816" y="2720332"/>
                  </a:lnTo>
                  <a:lnTo>
                    <a:pt x="3413774" y="2753859"/>
                  </a:lnTo>
                  <a:lnTo>
                    <a:pt x="3383179" y="2785949"/>
                  </a:lnTo>
                  <a:lnTo>
                    <a:pt x="3351089" y="2816543"/>
                  </a:lnTo>
                  <a:lnTo>
                    <a:pt x="3317561" y="2845585"/>
                  </a:lnTo>
                  <a:lnTo>
                    <a:pt x="3282655" y="2873015"/>
                  </a:lnTo>
                  <a:lnTo>
                    <a:pt x="3246428" y="2898775"/>
                  </a:lnTo>
                  <a:lnTo>
                    <a:pt x="3208938" y="2922809"/>
                  </a:lnTo>
                  <a:lnTo>
                    <a:pt x="3170243" y="2945056"/>
                  </a:lnTo>
                  <a:lnTo>
                    <a:pt x="3130402" y="2965460"/>
                  </a:lnTo>
                  <a:lnTo>
                    <a:pt x="3089472" y="2983963"/>
                  </a:lnTo>
                  <a:lnTo>
                    <a:pt x="3047511" y="3000505"/>
                  </a:lnTo>
                  <a:lnTo>
                    <a:pt x="3004578" y="3015030"/>
                  </a:lnTo>
                  <a:lnTo>
                    <a:pt x="2960731" y="3027479"/>
                  </a:lnTo>
                  <a:lnTo>
                    <a:pt x="2916027" y="3037795"/>
                  </a:lnTo>
                  <a:lnTo>
                    <a:pt x="2870525" y="3045918"/>
                  </a:lnTo>
                  <a:lnTo>
                    <a:pt x="2824283" y="3051791"/>
                  </a:lnTo>
                  <a:lnTo>
                    <a:pt x="2777359" y="3055357"/>
                  </a:lnTo>
                  <a:lnTo>
                    <a:pt x="2729814" y="3056558"/>
                  </a:lnTo>
                  <a:lnTo>
                    <a:pt x="923913" y="3056557"/>
                  </a:lnTo>
                  <a:lnTo>
                    <a:pt x="876365" y="3055354"/>
                  </a:lnTo>
                  <a:lnTo>
                    <a:pt x="829442" y="3051785"/>
                  </a:lnTo>
                  <a:lnTo>
                    <a:pt x="783201" y="3045909"/>
                  </a:lnTo>
                  <a:lnTo>
                    <a:pt x="737700" y="3037782"/>
                  </a:lnTo>
                  <a:lnTo>
                    <a:pt x="692998" y="3027463"/>
                  </a:lnTo>
                  <a:lnTo>
                    <a:pt x="649152" y="3015011"/>
                  </a:lnTo>
                  <a:lnTo>
                    <a:pt x="606221" y="3000484"/>
                  </a:lnTo>
                  <a:lnTo>
                    <a:pt x="564263" y="2983938"/>
                  </a:lnTo>
                  <a:lnTo>
                    <a:pt x="523335" y="2965434"/>
                  </a:lnTo>
                  <a:lnTo>
                    <a:pt x="483497" y="2945027"/>
                  </a:lnTo>
                  <a:lnTo>
                    <a:pt x="444805" y="2922778"/>
                  </a:lnTo>
                  <a:lnTo>
                    <a:pt x="407318" y="2898743"/>
                  </a:lnTo>
                  <a:lnTo>
                    <a:pt x="371094" y="2872981"/>
                  </a:lnTo>
                  <a:lnTo>
                    <a:pt x="336190" y="2845551"/>
                  </a:lnTo>
                  <a:lnTo>
                    <a:pt x="302667" y="2816509"/>
                  </a:lnTo>
                  <a:lnTo>
                    <a:pt x="270580" y="2785914"/>
                  </a:lnTo>
                  <a:lnTo>
                    <a:pt x="239988" y="2753824"/>
                  </a:lnTo>
                  <a:lnTo>
                    <a:pt x="210950" y="2720297"/>
                  </a:lnTo>
                  <a:lnTo>
                    <a:pt x="183522" y="2685392"/>
                  </a:lnTo>
                  <a:lnTo>
                    <a:pt x="157764" y="2649166"/>
                  </a:lnTo>
                  <a:lnTo>
                    <a:pt x="133734" y="2611677"/>
                  </a:lnTo>
                  <a:lnTo>
                    <a:pt x="111489" y="2572984"/>
                  </a:lnTo>
                  <a:lnTo>
                    <a:pt x="91087" y="2533145"/>
                  </a:lnTo>
                  <a:lnTo>
                    <a:pt x="72587" y="2492217"/>
                  </a:lnTo>
                  <a:lnTo>
                    <a:pt x="56046" y="2450258"/>
                  </a:lnTo>
                  <a:lnTo>
                    <a:pt x="41523" y="2407328"/>
                  </a:lnTo>
                  <a:lnTo>
                    <a:pt x="29075" y="2363483"/>
                  </a:lnTo>
                  <a:lnTo>
                    <a:pt x="18761" y="2318783"/>
                  </a:lnTo>
                  <a:lnTo>
                    <a:pt x="10638" y="2273284"/>
                  </a:lnTo>
                  <a:lnTo>
                    <a:pt x="4766" y="2227045"/>
                  </a:lnTo>
                  <a:lnTo>
                    <a:pt x="1200" y="2180124"/>
                  </a:lnTo>
                  <a:lnTo>
                    <a:pt x="0" y="2132580"/>
                  </a:lnTo>
                  <a:lnTo>
                    <a:pt x="0" y="923901"/>
                  </a:lnTo>
                  <a:lnTo>
                    <a:pt x="1203" y="876357"/>
                  </a:lnTo>
                  <a:lnTo>
                    <a:pt x="4772" y="829437"/>
                  </a:lnTo>
                  <a:lnTo>
                    <a:pt x="10649" y="783199"/>
                  </a:lnTo>
                  <a:lnTo>
                    <a:pt x="18775" y="737701"/>
                  </a:lnTo>
                  <a:lnTo>
                    <a:pt x="29093" y="693002"/>
                  </a:lnTo>
                  <a:lnTo>
                    <a:pt x="41544" y="649159"/>
                  </a:lnTo>
                  <a:lnTo>
                    <a:pt x="56070" y="606231"/>
                  </a:lnTo>
                  <a:lnTo>
                    <a:pt x="72613" y="564275"/>
                  </a:lnTo>
                  <a:lnTo>
                    <a:pt x="91116" y="523350"/>
                  </a:lnTo>
                  <a:lnTo>
                    <a:pt x="111520" y="483513"/>
                  </a:lnTo>
                  <a:lnTo>
                    <a:pt x="133767" y="444823"/>
                  </a:lnTo>
                  <a:lnTo>
                    <a:pt x="157799" y="407338"/>
                  </a:lnTo>
                  <a:lnTo>
                    <a:pt x="183559" y="371115"/>
                  </a:lnTo>
                  <a:lnTo>
                    <a:pt x="210987" y="336214"/>
                  </a:lnTo>
                  <a:lnTo>
                    <a:pt x="240026" y="302691"/>
                  </a:lnTo>
                  <a:lnTo>
                    <a:pt x="270618" y="270604"/>
                  </a:lnTo>
                  <a:lnTo>
                    <a:pt x="302704" y="240013"/>
                  </a:lnTo>
                  <a:lnTo>
                    <a:pt x="336228" y="210975"/>
                  </a:lnTo>
                  <a:lnTo>
                    <a:pt x="371130" y="183547"/>
                  </a:lnTo>
                  <a:lnTo>
                    <a:pt x="407353" y="157789"/>
                  </a:lnTo>
                  <a:lnTo>
                    <a:pt x="444839" y="133757"/>
                  </a:lnTo>
                  <a:lnTo>
                    <a:pt x="483529" y="111511"/>
                  </a:lnTo>
                  <a:lnTo>
                    <a:pt x="523366" y="91108"/>
                  </a:lnTo>
                  <a:lnTo>
                    <a:pt x="564291" y="72606"/>
                  </a:lnTo>
                  <a:lnTo>
                    <a:pt x="606247" y="56063"/>
                  </a:lnTo>
                  <a:lnTo>
                    <a:pt x="649175" y="41538"/>
                  </a:lnTo>
                  <a:lnTo>
                    <a:pt x="693018" y="29088"/>
                  </a:lnTo>
                  <a:lnTo>
                    <a:pt x="737717" y="18771"/>
                  </a:lnTo>
                  <a:lnTo>
                    <a:pt x="783214" y="10646"/>
                  </a:lnTo>
                  <a:lnTo>
                    <a:pt x="829451" y="4770"/>
                  </a:lnTo>
                  <a:lnTo>
                    <a:pt x="876371" y="1202"/>
                  </a:lnTo>
                  <a:lnTo>
                    <a:pt x="923915" y="0"/>
                  </a:lnTo>
                </a:path>
              </a:pathLst>
            </a:custGeom>
            <a:ln w="95249">
              <a:solidFill>
                <a:srgbClr val="1218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85175" y="4708344"/>
              <a:ext cx="541020" cy="541020"/>
            </a:xfrm>
            <a:custGeom>
              <a:avLst/>
              <a:gdLst/>
              <a:ahLst/>
              <a:cxnLst/>
              <a:rect l="l" t="t" r="r" b="b"/>
              <a:pathLst>
                <a:path w="541020" h="541020">
                  <a:moveTo>
                    <a:pt x="270320" y="540640"/>
                  </a:moveTo>
                  <a:lnTo>
                    <a:pt x="221729" y="536285"/>
                  </a:lnTo>
                  <a:lnTo>
                    <a:pt x="175996" y="523728"/>
                  </a:lnTo>
                  <a:lnTo>
                    <a:pt x="133884" y="503734"/>
                  </a:lnTo>
                  <a:lnTo>
                    <a:pt x="96156" y="477064"/>
                  </a:lnTo>
                  <a:lnTo>
                    <a:pt x="63575" y="444484"/>
                  </a:lnTo>
                  <a:lnTo>
                    <a:pt x="36906" y="406756"/>
                  </a:lnTo>
                  <a:lnTo>
                    <a:pt x="16911" y="364644"/>
                  </a:lnTo>
                  <a:lnTo>
                    <a:pt x="4355" y="318910"/>
                  </a:lnTo>
                  <a:lnTo>
                    <a:pt x="0" y="270320"/>
                  </a:lnTo>
                  <a:lnTo>
                    <a:pt x="4355" y="221730"/>
                  </a:lnTo>
                  <a:lnTo>
                    <a:pt x="16911" y="175996"/>
                  </a:lnTo>
                  <a:lnTo>
                    <a:pt x="36906" y="133884"/>
                  </a:lnTo>
                  <a:lnTo>
                    <a:pt x="63575" y="96156"/>
                  </a:lnTo>
                  <a:lnTo>
                    <a:pt x="96156" y="63576"/>
                  </a:lnTo>
                  <a:lnTo>
                    <a:pt x="133884" y="36906"/>
                  </a:lnTo>
                  <a:lnTo>
                    <a:pt x="175996" y="16911"/>
                  </a:lnTo>
                  <a:lnTo>
                    <a:pt x="221729" y="4355"/>
                  </a:lnTo>
                  <a:lnTo>
                    <a:pt x="270320" y="0"/>
                  </a:lnTo>
                  <a:lnTo>
                    <a:pt x="318910" y="4355"/>
                  </a:lnTo>
                  <a:lnTo>
                    <a:pt x="364643" y="16911"/>
                  </a:lnTo>
                  <a:lnTo>
                    <a:pt x="406756" y="36906"/>
                  </a:lnTo>
                  <a:lnTo>
                    <a:pt x="444484" y="63576"/>
                  </a:lnTo>
                  <a:lnTo>
                    <a:pt x="477064" y="96156"/>
                  </a:lnTo>
                  <a:lnTo>
                    <a:pt x="503734" y="133884"/>
                  </a:lnTo>
                  <a:lnTo>
                    <a:pt x="523728" y="175996"/>
                  </a:lnTo>
                  <a:lnTo>
                    <a:pt x="536285" y="221730"/>
                  </a:lnTo>
                  <a:lnTo>
                    <a:pt x="540640" y="270320"/>
                  </a:lnTo>
                  <a:lnTo>
                    <a:pt x="536285" y="318910"/>
                  </a:lnTo>
                  <a:lnTo>
                    <a:pt x="523728" y="364644"/>
                  </a:lnTo>
                  <a:lnTo>
                    <a:pt x="503734" y="406756"/>
                  </a:lnTo>
                  <a:lnTo>
                    <a:pt x="477064" y="444484"/>
                  </a:lnTo>
                  <a:lnTo>
                    <a:pt x="444484" y="477064"/>
                  </a:lnTo>
                  <a:lnTo>
                    <a:pt x="406756" y="503734"/>
                  </a:lnTo>
                  <a:lnTo>
                    <a:pt x="364643" y="523728"/>
                  </a:lnTo>
                  <a:lnTo>
                    <a:pt x="318910" y="536285"/>
                  </a:lnTo>
                  <a:lnTo>
                    <a:pt x="270320" y="540640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15745" y="4874269"/>
              <a:ext cx="274955" cy="207645"/>
            </a:xfrm>
            <a:custGeom>
              <a:avLst/>
              <a:gdLst/>
              <a:ahLst/>
              <a:cxnLst/>
              <a:rect l="l" t="t" r="r" b="b"/>
              <a:pathLst>
                <a:path w="274954" h="207645">
                  <a:moveTo>
                    <a:pt x="93161" y="207328"/>
                  </a:moveTo>
                  <a:lnTo>
                    <a:pt x="79642" y="207328"/>
                  </a:lnTo>
                  <a:lnTo>
                    <a:pt x="73159" y="204643"/>
                  </a:lnTo>
                  <a:lnTo>
                    <a:pt x="6127" y="137611"/>
                  </a:lnTo>
                  <a:lnTo>
                    <a:pt x="1531" y="130689"/>
                  </a:lnTo>
                  <a:lnTo>
                    <a:pt x="0" y="122810"/>
                  </a:lnTo>
                  <a:lnTo>
                    <a:pt x="1531" y="114931"/>
                  </a:lnTo>
                  <a:lnTo>
                    <a:pt x="6127" y="108009"/>
                  </a:lnTo>
                  <a:lnTo>
                    <a:pt x="13052" y="103411"/>
                  </a:lnTo>
                  <a:lnTo>
                    <a:pt x="20932" y="101879"/>
                  </a:lnTo>
                  <a:lnTo>
                    <a:pt x="28811" y="103411"/>
                  </a:lnTo>
                  <a:lnTo>
                    <a:pt x="35736" y="108009"/>
                  </a:lnTo>
                  <a:lnTo>
                    <a:pt x="84037" y="156308"/>
                  </a:lnTo>
                  <a:lnTo>
                    <a:pt x="85195" y="156790"/>
                  </a:lnTo>
                  <a:lnTo>
                    <a:pt x="87609" y="156790"/>
                  </a:lnTo>
                  <a:lnTo>
                    <a:pt x="88766" y="156308"/>
                  </a:lnTo>
                  <a:lnTo>
                    <a:pt x="238947" y="6123"/>
                  </a:lnTo>
                  <a:lnTo>
                    <a:pt x="245872" y="1530"/>
                  </a:lnTo>
                  <a:lnTo>
                    <a:pt x="253751" y="0"/>
                  </a:lnTo>
                  <a:lnTo>
                    <a:pt x="261631" y="1530"/>
                  </a:lnTo>
                  <a:lnTo>
                    <a:pt x="268556" y="6123"/>
                  </a:lnTo>
                  <a:lnTo>
                    <a:pt x="273152" y="13049"/>
                  </a:lnTo>
                  <a:lnTo>
                    <a:pt x="274683" y="20929"/>
                  </a:lnTo>
                  <a:lnTo>
                    <a:pt x="273152" y="28808"/>
                  </a:lnTo>
                  <a:lnTo>
                    <a:pt x="268556" y="35734"/>
                  </a:lnTo>
                  <a:lnTo>
                    <a:pt x="99644" y="204643"/>
                  </a:lnTo>
                  <a:lnTo>
                    <a:pt x="93161" y="207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576650" y="5946486"/>
            <a:ext cx="2748280" cy="10153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065" marR="5080" algn="ctr">
              <a:lnSpc>
                <a:spcPts val="2510"/>
              </a:lnSpc>
              <a:spcBef>
                <a:spcPts val="400"/>
              </a:spcBef>
            </a:pPr>
            <a:r>
              <a:rPr sz="2300" spc="-204" dirty="0">
                <a:solidFill>
                  <a:srgbClr val="121850"/>
                </a:solidFill>
                <a:latin typeface="Arial Black"/>
                <a:cs typeface="Arial Black"/>
              </a:rPr>
              <a:t>Peningkatan</a:t>
            </a:r>
            <a:r>
              <a:rPr sz="2300" spc="-43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280" dirty="0">
                <a:solidFill>
                  <a:srgbClr val="121850"/>
                </a:solidFill>
                <a:latin typeface="Arial Black"/>
                <a:cs typeface="Arial Black"/>
              </a:rPr>
              <a:t>Literasi </a:t>
            </a:r>
            <a:r>
              <a:rPr sz="2300" spc="-90" dirty="0">
                <a:solidFill>
                  <a:srgbClr val="121850"/>
                </a:solidFill>
                <a:latin typeface="Arial Black"/>
                <a:cs typeface="Arial Black"/>
              </a:rPr>
              <a:t>dan</a:t>
            </a:r>
            <a:r>
              <a:rPr sz="2300" spc="-47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105" dirty="0">
                <a:solidFill>
                  <a:srgbClr val="121850"/>
                </a:solidFill>
                <a:latin typeface="Arial Black"/>
                <a:cs typeface="Arial Black"/>
              </a:rPr>
              <a:t>Kapasitas </a:t>
            </a:r>
            <a:r>
              <a:rPr sz="2300" spc="-60" dirty="0">
                <a:solidFill>
                  <a:srgbClr val="121850"/>
                </a:solidFill>
                <a:latin typeface="Arial Black"/>
                <a:cs typeface="Arial Black"/>
              </a:rPr>
              <a:t>Keuangan</a:t>
            </a:r>
            <a:endParaRPr sz="23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081399" y="4708344"/>
            <a:ext cx="3749040" cy="3338195"/>
            <a:chOff x="9081399" y="4708344"/>
            <a:chExt cx="3749040" cy="3338195"/>
          </a:xfrm>
        </p:grpSpPr>
        <p:sp>
          <p:nvSpPr>
            <p:cNvPr id="20" name="object 20"/>
            <p:cNvSpPr/>
            <p:nvPr/>
          </p:nvSpPr>
          <p:spPr>
            <a:xfrm>
              <a:off x="9129024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2729868" y="3056558"/>
                  </a:moveTo>
                  <a:lnTo>
                    <a:pt x="923925" y="3056558"/>
                  </a:lnTo>
                  <a:lnTo>
                    <a:pt x="876379" y="3055355"/>
                  </a:lnTo>
                  <a:lnTo>
                    <a:pt x="829459" y="3051787"/>
                  </a:lnTo>
                  <a:lnTo>
                    <a:pt x="783220" y="3045912"/>
                  </a:lnTo>
                  <a:lnTo>
                    <a:pt x="737721" y="3037787"/>
                  </a:lnTo>
                  <a:lnTo>
                    <a:pt x="693021" y="3027470"/>
                  </a:lnTo>
                  <a:lnTo>
                    <a:pt x="649177" y="3015020"/>
                  </a:lnTo>
                  <a:lnTo>
                    <a:pt x="606248" y="3000494"/>
                  </a:lnTo>
                  <a:lnTo>
                    <a:pt x="564291" y="2983951"/>
                  </a:lnTo>
                  <a:lnTo>
                    <a:pt x="523365" y="2965449"/>
                  </a:lnTo>
                  <a:lnTo>
                    <a:pt x="483527" y="2945045"/>
                  </a:lnTo>
                  <a:lnTo>
                    <a:pt x="444836" y="2922798"/>
                  </a:lnTo>
                  <a:lnTo>
                    <a:pt x="407349" y="2898766"/>
                  </a:lnTo>
                  <a:lnTo>
                    <a:pt x="371125" y="2873006"/>
                  </a:lnTo>
                  <a:lnTo>
                    <a:pt x="336222" y="2845578"/>
                  </a:lnTo>
                  <a:lnTo>
                    <a:pt x="302698" y="2816539"/>
                  </a:lnTo>
                  <a:lnTo>
                    <a:pt x="270611" y="2785946"/>
                  </a:lnTo>
                  <a:lnTo>
                    <a:pt x="240019" y="2753859"/>
                  </a:lnTo>
                  <a:lnTo>
                    <a:pt x="210979" y="2720335"/>
                  </a:lnTo>
                  <a:lnTo>
                    <a:pt x="183551" y="2685432"/>
                  </a:lnTo>
                  <a:lnTo>
                    <a:pt x="157791" y="2649208"/>
                  </a:lnTo>
                  <a:lnTo>
                    <a:pt x="133759" y="2611721"/>
                  </a:lnTo>
                  <a:lnTo>
                    <a:pt x="111512" y="2573030"/>
                  </a:lnTo>
                  <a:lnTo>
                    <a:pt x="91109" y="2533192"/>
                  </a:lnTo>
                  <a:lnTo>
                    <a:pt x="72606" y="2492266"/>
                  </a:lnTo>
                  <a:lnTo>
                    <a:pt x="56063" y="2450309"/>
                  </a:lnTo>
                  <a:lnTo>
                    <a:pt x="41537" y="2407380"/>
                  </a:lnTo>
                  <a:lnTo>
                    <a:pt x="29087" y="2363536"/>
                  </a:lnTo>
                  <a:lnTo>
                    <a:pt x="18771" y="2318836"/>
                  </a:lnTo>
                  <a:lnTo>
                    <a:pt x="10645" y="2273337"/>
                  </a:lnTo>
                  <a:lnTo>
                    <a:pt x="4770" y="2227099"/>
                  </a:lnTo>
                  <a:lnTo>
                    <a:pt x="1202" y="2180178"/>
                  </a:lnTo>
                  <a:lnTo>
                    <a:pt x="0" y="2132633"/>
                  </a:lnTo>
                  <a:lnTo>
                    <a:pt x="0" y="923925"/>
                  </a:lnTo>
                  <a:lnTo>
                    <a:pt x="1202" y="876380"/>
                  </a:lnTo>
                  <a:lnTo>
                    <a:pt x="4770" y="829459"/>
                  </a:lnTo>
                  <a:lnTo>
                    <a:pt x="10645" y="783220"/>
                  </a:lnTo>
                  <a:lnTo>
                    <a:pt x="18771" y="737721"/>
                  </a:lnTo>
                  <a:lnTo>
                    <a:pt x="29087" y="693021"/>
                  </a:lnTo>
                  <a:lnTo>
                    <a:pt x="41537" y="649178"/>
                  </a:lnTo>
                  <a:lnTo>
                    <a:pt x="56063" y="606248"/>
                  </a:lnTo>
                  <a:lnTo>
                    <a:pt x="72606" y="564291"/>
                  </a:lnTo>
                  <a:lnTo>
                    <a:pt x="91109" y="523365"/>
                  </a:lnTo>
                  <a:lnTo>
                    <a:pt x="111512" y="483527"/>
                  </a:lnTo>
                  <a:lnTo>
                    <a:pt x="133759" y="444836"/>
                  </a:lnTo>
                  <a:lnTo>
                    <a:pt x="157791" y="407349"/>
                  </a:lnTo>
                  <a:lnTo>
                    <a:pt x="183551" y="371125"/>
                  </a:lnTo>
                  <a:lnTo>
                    <a:pt x="210979" y="336222"/>
                  </a:lnTo>
                  <a:lnTo>
                    <a:pt x="240019" y="302698"/>
                  </a:lnTo>
                  <a:lnTo>
                    <a:pt x="270611" y="270611"/>
                  </a:lnTo>
                  <a:lnTo>
                    <a:pt x="302698" y="240019"/>
                  </a:lnTo>
                  <a:lnTo>
                    <a:pt x="336222" y="210979"/>
                  </a:lnTo>
                  <a:lnTo>
                    <a:pt x="371125" y="183551"/>
                  </a:lnTo>
                  <a:lnTo>
                    <a:pt x="407349" y="157791"/>
                  </a:lnTo>
                  <a:lnTo>
                    <a:pt x="444836" y="133759"/>
                  </a:lnTo>
                  <a:lnTo>
                    <a:pt x="483527" y="111512"/>
                  </a:lnTo>
                  <a:lnTo>
                    <a:pt x="523365" y="91109"/>
                  </a:lnTo>
                  <a:lnTo>
                    <a:pt x="564291" y="72606"/>
                  </a:lnTo>
                  <a:lnTo>
                    <a:pt x="606248" y="56063"/>
                  </a:lnTo>
                  <a:lnTo>
                    <a:pt x="649177" y="41537"/>
                  </a:lnTo>
                  <a:lnTo>
                    <a:pt x="693021" y="29087"/>
                  </a:lnTo>
                  <a:lnTo>
                    <a:pt x="737721" y="18770"/>
                  </a:lnTo>
                  <a:lnTo>
                    <a:pt x="783220" y="10645"/>
                  </a:lnTo>
                  <a:lnTo>
                    <a:pt x="829459" y="4770"/>
                  </a:lnTo>
                  <a:lnTo>
                    <a:pt x="876379" y="1202"/>
                  </a:lnTo>
                  <a:lnTo>
                    <a:pt x="923925" y="0"/>
                  </a:lnTo>
                  <a:lnTo>
                    <a:pt x="2729868" y="0"/>
                  </a:lnTo>
                  <a:lnTo>
                    <a:pt x="2777413" y="1202"/>
                  </a:lnTo>
                  <a:lnTo>
                    <a:pt x="2824334" y="4770"/>
                  </a:lnTo>
                  <a:lnTo>
                    <a:pt x="2870572" y="10645"/>
                  </a:lnTo>
                  <a:lnTo>
                    <a:pt x="2916071" y="18770"/>
                  </a:lnTo>
                  <a:lnTo>
                    <a:pt x="2960771" y="29087"/>
                  </a:lnTo>
                  <a:lnTo>
                    <a:pt x="3004615" y="41537"/>
                  </a:lnTo>
                  <a:lnTo>
                    <a:pt x="3047544" y="56063"/>
                  </a:lnTo>
                  <a:lnTo>
                    <a:pt x="3089501" y="72606"/>
                  </a:lnTo>
                  <a:lnTo>
                    <a:pt x="3130427" y="91109"/>
                  </a:lnTo>
                  <a:lnTo>
                    <a:pt x="3170265" y="111512"/>
                  </a:lnTo>
                  <a:lnTo>
                    <a:pt x="3208956" y="133759"/>
                  </a:lnTo>
                  <a:lnTo>
                    <a:pt x="3246443" y="157791"/>
                  </a:lnTo>
                  <a:lnTo>
                    <a:pt x="3282667" y="183551"/>
                  </a:lnTo>
                  <a:lnTo>
                    <a:pt x="3317570" y="210979"/>
                  </a:lnTo>
                  <a:lnTo>
                    <a:pt x="3351094" y="240019"/>
                  </a:lnTo>
                  <a:lnTo>
                    <a:pt x="3383181" y="270611"/>
                  </a:lnTo>
                  <a:lnTo>
                    <a:pt x="3413774" y="302698"/>
                  </a:lnTo>
                  <a:lnTo>
                    <a:pt x="3442813" y="336222"/>
                  </a:lnTo>
                  <a:lnTo>
                    <a:pt x="3470242" y="371125"/>
                  </a:lnTo>
                  <a:lnTo>
                    <a:pt x="3496001" y="407349"/>
                  </a:lnTo>
                  <a:lnTo>
                    <a:pt x="3520033" y="444836"/>
                  </a:lnTo>
                  <a:lnTo>
                    <a:pt x="3542280" y="483527"/>
                  </a:lnTo>
                  <a:lnTo>
                    <a:pt x="3562684" y="523365"/>
                  </a:lnTo>
                  <a:lnTo>
                    <a:pt x="3581186" y="564291"/>
                  </a:lnTo>
                  <a:lnTo>
                    <a:pt x="3597729" y="606248"/>
                  </a:lnTo>
                  <a:lnTo>
                    <a:pt x="3612255" y="649178"/>
                  </a:lnTo>
                  <a:lnTo>
                    <a:pt x="3624705" y="693021"/>
                  </a:lnTo>
                  <a:lnTo>
                    <a:pt x="3635022" y="737721"/>
                  </a:lnTo>
                  <a:lnTo>
                    <a:pt x="3643147" y="783220"/>
                  </a:lnTo>
                  <a:lnTo>
                    <a:pt x="3649023" y="829459"/>
                  </a:lnTo>
                  <a:lnTo>
                    <a:pt x="3652591" y="876380"/>
                  </a:lnTo>
                  <a:lnTo>
                    <a:pt x="3653542" y="913986"/>
                  </a:lnTo>
                  <a:lnTo>
                    <a:pt x="3653542" y="2142571"/>
                  </a:lnTo>
                  <a:lnTo>
                    <a:pt x="3649023" y="2227099"/>
                  </a:lnTo>
                  <a:lnTo>
                    <a:pt x="3643147" y="2273337"/>
                  </a:lnTo>
                  <a:lnTo>
                    <a:pt x="3635022" y="2318836"/>
                  </a:lnTo>
                  <a:lnTo>
                    <a:pt x="3624705" y="2363536"/>
                  </a:lnTo>
                  <a:lnTo>
                    <a:pt x="3612255" y="2407380"/>
                  </a:lnTo>
                  <a:lnTo>
                    <a:pt x="3597729" y="2450309"/>
                  </a:lnTo>
                  <a:lnTo>
                    <a:pt x="3581186" y="2492266"/>
                  </a:lnTo>
                  <a:lnTo>
                    <a:pt x="3562684" y="2533192"/>
                  </a:lnTo>
                  <a:lnTo>
                    <a:pt x="3542280" y="2573030"/>
                  </a:lnTo>
                  <a:lnTo>
                    <a:pt x="3520033" y="2611721"/>
                  </a:lnTo>
                  <a:lnTo>
                    <a:pt x="3496001" y="2649208"/>
                  </a:lnTo>
                  <a:lnTo>
                    <a:pt x="3470242" y="2685432"/>
                  </a:lnTo>
                  <a:lnTo>
                    <a:pt x="3442813" y="2720335"/>
                  </a:lnTo>
                  <a:lnTo>
                    <a:pt x="3413774" y="2753859"/>
                  </a:lnTo>
                  <a:lnTo>
                    <a:pt x="3383181" y="2785946"/>
                  </a:lnTo>
                  <a:lnTo>
                    <a:pt x="3351094" y="2816539"/>
                  </a:lnTo>
                  <a:lnTo>
                    <a:pt x="3317570" y="2845578"/>
                  </a:lnTo>
                  <a:lnTo>
                    <a:pt x="3282667" y="2873006"/>
                  </a:lnTo>
                  <a:lnTo>
                    <a:pt x="3246443" y="2898766"/>
                  </a:lnTo>
                  <a:lnTo>
                    <a:pt x="3208956" y="2922798"/>
                  </a:lnTo>
                  <a:lnTo>
                    <a:pt x="3170265" y="2945045"/>
                  </a:lnTo>
                  <a:lnTo>
                    <a:pt x="3130427" y="2965449"/>
                  </a:lnTo>
                  <a:lnTo>
                    <a:pt x="3089501" y="2983951"/>
                  </a:lnTo>
                  <a:lnTo>
                    <a:pt x="3047544" y="3000494"/>
                  </a:lnTo>
                  <a:lnTo>
                    <a:pt x="3004615" y="3015020"/>
                  </a:lnTo>
                  <a:lnTo>
                    <a:pt x="2960771" y="3027470"/>
                  </a:lnTo>
                  <a:lnTo>
                    <a:pt x="2916071" y="3037787"/>
                  </a:lnTo>
                  <a:lnTo>
                    <a:pt x="2870572" y="3045912"/>
                  </a:lnTo>
                  <a:lnTo>
                    <a:pt x="2824334" y="3051787"/>
                  </a:lnTo>
                  <a:lnTo>
                    <a:pt x="2777413" y="3055355"/>
                  </a:lnTo>
                  <a:lnTo>
                    <a:pt x="2729868" y="3056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129024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923915" y="0"/>
                  </a:moveTo>
                  <a:lnTo>
                    <a:pt x="2729813" y="0"/>
                  </a:lnTo>
                  <a:lnTo>
                    <a:pt x="2777358" y="1198"/>
                  </a:lnTo>
                  <a:lnTo>
                    <a:pt x="2824278" y="4763"/>
                  </a:lnTo>
                  <a:lnTo>
                    <a:pt x="2870516" y="10635"/>
                  </a:lnTo>
                  <a:lnTo>
                    <a:pt x="2916015" y="18757"/>
                  </a:lnTo>
                  <a:lnTo>
                    <a:pt x="2960715" y="29071"/>
                  </a:lnTo>
                  <a:lnTo>
                    <a:pt x="3004560" y="41519"/>
                  </a:lnTo>
                  <a:lnTo>
                    <a:pt x="3047490" y="56042"/>
                  </a:lnTo>
                  <a:lnTo>
                    <a:pt x="3089448" y="72582"/>
                  </a:lnTo>
                  <a:lnTo>
                    <a:pt x="3130376" y="91082"/>
                  </a:lnTo>
                  <a:lnTo>
                    <a:pt x="3170215" y="111483"/>
                  </a:lnTo>
                  <a:lnTo>
                    <a:pt x="3208908" y="133728"/>
                  </a:lnTo>
                  <a:lnTo>
                    <a:pt x="3246397" y="157758"/>
                  </a:lnTo>
                  <a:lnTo>
                    <a:pt x="3282623" y="183516"/>
                  </a:lnTo>
                  <a:lnTo>
                    <a:pt x="3317528" y="210943"/>
                  </a:lnTo>
                  <a:lnTo>
                    <a:pt x="3351055" y="239981"/>
                  </a:lnTo>
                  <a:lnTo>
                    <a:pt x="3383144" y="270572"/>
                  </a:lnTo>
                  <a:lnTo>
                    <a:pt x="3413740" y="302659"/>
                  </a:lnTo>
                  <a:lnTo>
                    <a:pt x="3442782" y="336182"/>
                  </a:lnTo>
                  <a:lnTo>
                    <a:pt x="3470213" y="371085"/>
                  </a:lnTo>
                  <a:lnTo>
                    <a:pt x="3495975" y="407309"/>
                  </a:lnTo>
                  <a:lnTo>
                    <a:pt x="3520010" y="444796"/>
                  </a:lnTo>
                  <a:lnTo>
                    <a:pt x="3542260" y="483487"/>
                  </a:lnTo>
                  <a:lnTo>
                    <a:pt x="3562666" y="523326"/>
                  </a:lnTo>
                  <a:lnTo>
                    <a:pt x="3581171" y="564253"/>
                  </a:lnTo>
                  <a:lnTo>
                    <a:pt x="3597717" y="606212"/>
                  </a:lnTo>
                  <a:lnTo>
                    <a:pt x="3612245" y="649142"/>
                  </a:lnTo>
                  <a:lnTo>
                    <a:pt x="3624698" y="692988"/>
                  </a:lnTo>
                  <a:lnTo>
                    <a:pt x="3635016" y="737690"/>
                  </a:lnTo>
                  <a:lnTo>
                    <a:pt x="3643144" y="783191"/>
                  </a:lnTo>
                  <a:lnTo>
                    <a:pt x="3649021" y="829432"/>
                  </a:lnTo>
                  <a:lnTo>
                    <a:pt x="3652590" y="876356"/>
                  </a:lnTo>
                  <a:lnTo>
                    <a:pt x="3653793" y="923901"/>
                  </a:lnTo>
                  <a:lnTo>
                    <a:pt x="3653794" y="2132582"/>
                  </a:lnTo>
                  <a:lnTo>
                    <a:pt x="3652594" y="2180130"/>
                  </a:lnTo>
                  <a:lnTo>
                    <a:pt x="3649028" y="2227054"/>
                  </a:lnTo>
                  <a:lnTo>
                    <a:pt x="3643155" y="2273296"/>
                  </a:lnTo>
                  <a:lnTo>
                    <a:pt x="3635031" y="2318798"/>
                  </a:lnTo>
                  <a:lnTo>
                    <a:pt x="3624715" y="2363502"/>
                  </a:lnTo>
                  <a:lnTo>
                    <a:pt x="3612265" y="2407350"/>
                  </a:lnTo>
                  <a:lnTo>
                    <a:pt x="3597740" y="2450283"/>
                  </a:lnTo>
                  <a:lnTo>
                    <a:pt x="3581197" y="2492243"/>
                  </a:lnTo>
                  <a:lnTo>
                    <a:pt x="3562694" y="2533173"/>
                  </a:lnTo>
                  <a:lnTo>
                    <a:pt x="3542289" y="2573015"/>
                  </a:lnTo>
                  <a:lnTo>
                    <a:pt x="3520041" y="2611709"/>
                  </a:lnTo>
                  <a:lnTo>
                    <a:pt x="3496007" y="2649199"/>
                  </a:lnTo>
                  <a:lnTo>
                    <a:pt x="3470246" y="2685426"/>
                  </a:lnTo>
                  <a:lnTo>
                    <a:pt x="3442816" y="2720332"/>
                  </a:lnTo>
                  <a:lnTo>
                    <a:pt x="3413774" y="2753859"/>
                  </a:lnTo>
                  <a:lnTo>
                    <a:pt x="3383179" y="2785949"/>
                  </a:lnTo>
                  <a:lnTo>
                    <a:pt x="3351089" y="2816543"/>
                  </a:lnTo>
                  <a:lnTo>
                    <a:pt x="3317561" y="2845585"/>
                  </a:lnTo>
                  <a:lnTo>
                    <a:pt x="3282655" y="2873015"/>
                  </a:lnTo>
                  <a:lnTo>
                    <a:pt x="3246428" y="2898775"/>
                  </a:lnTo>
                  <a:lnTo>
                    <a:pt x="3208938" y="2922809"/>
                  </a:lnTo>
                  <a:lnTo>
                    <a:pt x="3170243" y="2945056"/>
                  </a:lnTo>
                  <a:lnTo>
                    <a:pt x="3130402" y="2965460"/>
                  </a:lnTo>
                  <a:lnTo>
                    <a:pt x="3089472" y="2983963"/>
                  </a:lnTo>
                  <a:lnTo>
                    <a:pt x="3047511" y="3000505"/>
                  </a:lnTo>
                  <a:lnTo>
                    <a:pt x="3004578" y="3015030"/>
                  </a:lnTo>
                  <a:lnTo>
                    <a:pt x="2960730" y="3027479"/>
                  </a:lnTo>
                  <a:lnTo>
                    <a:pt x="2916027" y="3037795"/>
                  </a:lnTo>
                  <a:lnTo>
                    <a:pt x="2870525" y="3045918"/>
                  </a:lnTo>
                  <a:lnTo>
                    <a:pt x="2824283" y="3051791"/>
                  </a:lnTo>
                  <a:lnTo>
                    <a:pt x="2777359" y="3055357"/>
                  </a:lnTo>
                  <a:lnTo>
                    <a:pt x="2729813" y="3056558"/>
                  </a:lnTo>
                  <a:lnTo>
                    <a:pt x="923913" y="3056557"/>
                  </a:lnTo>
                  <a:lnTo>
                    <a:pt x="876365" y="3055354"/>
                  </a:lnTo>
                  <a:lnTo>
                    <a:pt x="829442" y="3051785"/>
                  </a:lnTo>
                  <a:lnTo>
                    <a:pt x="783201" y="3045909"/>
                  </a:lnTo>
                  <a:lnTo>
                    <a:pt x="737700" y="3037782"/>
                  </a:lnTo>
                  <a:lnTo>
                    <a:pt x="692998" y="3027463"/>
                  </a:lnTo>
                  <a:lnTo>
                    <a:pt x="649152" y="3015011"/>
                  </a:lnTo>
                  <a:lnTo>
                    <a:pt x="606221" y="3000484"/>
                  </a:lnTo>
                  <a:lnTo>
                    <a:pt x="564263" y="2983938"/>
                  </a:lnTo>
                  <a:lnTo>
                    <a:pt x="523335" y="2965434"/>
                  </a:lnTo>
                  <a:lnTo>
                    <a:pt x="483496" y="2945027"/>
                  </a:lnTo>
                  <a:lnTo>
                    <a:pt x="444805" y="2922778"/>
                  </a:lnTo>
                  <a:lnTo>
                    <a:pt x="407317" y="2898743"/>
                  </a:lnTo>
                  <a:lnTo>
                    <a:pt x="371093" y="2872981"/>
                  </a:lnTo>
                  <a:lnTo>
                    <a:pt x="336190" y="2845551"/>
                  </a:lnTo>
                  <a:lnTo>
                    <a:pt x="302666" y="2816509"/>
                  </a:lnTo>
                  <a:lnTo>
                    <a:pt x="270580" y="2785914"/>
                  </a:lnTo>
                  <a:lnTo>
                    <a:pt x="239988" y="2753824"/>
                  </a:lnTo>
                  <a:lnTo>
                    <a:pt x="210949" y="2720297"/>
                  </a:lnTo>
                  <a:lnTo>
                    <a:pt x="183522" y="2685392"/>
                  </a:lnTo>
                  <a:lnTo>
                    <a:pt x="157764" y="2649166"/>
                  </a:lnTo>
                  <a:lnTo>
                    <a:pt x="133734" y="2611677"/>
                  </a:lnTo>
                  <a:lnTo>
                    <a:pt x="111489" y="2572984"/>
                  </a:lnTo>
                  <a:lnTo>
                    <a:pt x="91087" y="2533145"/>
                  </a:lnTo>
                  <a:lnTo>
                    <a:pt x="72587" y="2492217"/>
                  </a:lnTo>
                  <a:lnTo>
                    <a:pt x="56046" y="2450258"/>
                  </a:lnTo>
                  <a:lnTo>
                    <a:pt x="41523" y="2407328"/>
                  </a:lnTo>
                  <a:lnTo>
                    <a:pt x="29075" y="2363483"/>
                  </a:lnTo>
                  <a:lnTo>
                    <a:pt x="18761" y="2318783"/>
                  </a:lnTo>
                  <a:lnTo>
                    <a:pt x="10638" y="2273284"/>
                  </a:lnTo>
                  <a:lnTo>
                    <a:pt x="4766" y="2227045"/>
                  </a:lnTo>
                  <a:lnTo>
                    <a:pt x="1200" y="2180124"/>
                  </a:lnTo>
                  <a:lnTo>
                    <a:pt x="0" y="2132580"/>
                  </a:lnTo>
                  <a:lnTo>
                    <a:pt x="0" y="923901"/>
                  </a:lnTo>
                  <a:lnTo>
                    <a:pt x="1203" y="876357"/>
                  </a:lnTo>
                  <a:lnTo>
                    <a:pt x="4772" y="829437"/>
                  </a:lnTo>
                  <a:lnTo>
                    <a:pt x="10649" y="783199"/>
                  </a:lnTo>
                  <a:lnTo>
                    <a:pt x="18775" y="737701"/>
                  </a:lnTo>
                  <a:lnTo>
                    <a:pt x="29093" y="693002"/>
                  </a:lnTo>
                  <a:lnTo>
                    <a:pt x="41543" y="649159"/>
                  </a:lnTo>
                  <a:lnTo>
                    <a:pt x="56070" y="606231"/>
                  </a:lnTo>
                  <a:lnTo>
                    <a:pt x="72613" y="564275"/>
                  </a:lnTo>
                  <a:lnTo>
                    <a:pt x="91116" y="523350"/>
                  </a:lnTo>
                  <a:lnTo>
                    <a:pt x="111520" y="483513"/>
                  </a:lnTo>
                  <a:lnTo>
                    <a:pt x="133767" y="444823"/>
                  </a:lnTo>
                  <a:lnTo>
                    <a:pt x="157799" y="407338"/>
                  </a:lnTo>
                  <a:lnTo>
                    <a:pt x="183558" y="371115"/>
                  </a:lnTo>
                  <a:lnTo>
                    <a:pt x="210987" y="336214"/>
                  </a:lnTo>
                  <a:lnTo>
                    <a:pt x="240026" y="302691"/>
                  </a:lnTo>
                  <a:lnTo>
                    <a:pt x="270618" y="270604"/>
                  </a:lnTo>
                  <a:lnTo>
                    <a:pt x="302704" y="240013"/>
                  </a:lnTo>
                  <a:lnTo>
                    <a:pt x="336228" y="210975"/>
                  </a:lnTo>
                  <a:lnTo>
                    <a:pt x="371130" y="183547"/>
                  </a:lnTo>
                  <a:lnTo>
                    <a:pt x="407353" y="157789"/>
                  </a:lnTo>
                  <a:lnTo>
                    <a:pt x="444839" y="133757"/>
                  </a:lnTo>
                  <a:lnTo>
                    <a:pt x="483529" y="111511"/>
                  </a:lnTo>
                  <a:lnTo>
                    <a:pt x="523366" y="91108"/>
                  </a:lnTo>
                  <a:lnTo>
                    <a:pt x="564291" y="72606"/>
                  </a:lnTo>
                  <a:lnTo>
                    <a:pt x="606247" y="56063"/>
                  </a:lnTo>
                  <a:lnTo>
                    <a:pt x="649175" y="41538"/>
                  </a:lnTo>
                  <a:lnTo>
                    <a:pt x="693018" y="29088"/>
                  </a:lnTo>
                  <a:lnTo>
                    <a:pt x="737717" y="18771"/>
                  </a:lnTo>
                  <a:lnTo>
                    <a:pt x="783214" y="10646"/>
                  </a:lnTo>
                  <a:lnTo>
                    <a:pt x="829451" y="4770"/>
                  </a:lnTo>
                  <a:lnTo>
                    <a:pt x="876371" y="1202"/>
                  </a:lnTo>
                  <a:lnTo>
                    <a:pt x="923915" y="0"/>
                  </a:lnTo>
                </a:path>
              </a:pathLst>
            </a:custGeom>
            <a:ln w="95249">
              <a:solidFill>
                <a:srgbClr val="1218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89143" y="4708344"/>
              <a:ext cx="541020" cy="541020"/>
            </a:xfrm>
            <a:custGeom>
              <a:avLst/>
              <a:gdLst/>
              <a:ahLst/>
              <a:cxnLst/>
              <a:rect l="l" t="t" r="r" b="b"/>
              <a:pathLst>
                <a:path w="541020" h="541020">
                  <a:moveTo>
                    <a:pt x="270320" y="540640"/>
                  </a:moveTo>
                  <a:lnTo>
                    <a:pt x="221729" y="536285"/>
                  </a:lnTo>
                  <a:lnTo>
                    <a:pt x="175996" y="523728"/>
                  </a:lnTo>
                  <a:lnTo>
                    <a:pt x="133884" y="503734"/>
                  </a:lnTo>
                  <a:lnTo>
                    <a:pt x="96156" y="477064"/>
                  </a:lnTo>
                  <a:lnTo>
                    <a:pt x="63575" y="444484"/>
                  </a:lnTo>
                  <a:lnTo>
                    <a:pt x="36906" y="406756"/>
                  </a:lnTo>
                  <a:lnTo>
                    <a:pt x="16911" y="364644"/>
                  </a:lnTo>
                  <a:lnTo>
                    <a:pt x="4355" y="318910"/>
                  </a:lnTo>
                  <a:lnTo>
                    <a:pt x="0" y="270320"/>
                  </a:lnTo>
                  <a:lnTo>
                    <a:pt x="4355" y="221730"/>
                  </a:lnTo>
                  <a:lnTo>
                    <a:pt x="16911" y="175996"/>
                  </a:lnTo>
                  <a:lnTo>
                    <a:pt x="36906" y="133884"/>
                  </a:lnTo>
                  <a:lnTo>
                    <a:pt x="63575" y="96156"/>
                  </a:lnTo>
                  <a:lnTo>
                    <a:pt x="96156" y="63576"/>
                  </a:lnTo>
                  <a:lnTo>
                    <a:pt x="133884" y="36906"/>
                  </a:lnTo>
                  <a:lnTo>
                    <a:pt x="175996" y="16911"/>
                  </a:lnTo>
                  <a:lnTo>
                    <a:pt x="221729" y="4355"/>
                  </a:lnTo>
                  <a:lnTo>
                    <a:pt x="270320" y="0"/>
                  </a:lnTo>
                  <a:lnTo>
                    <a:pt x="318910" y="4355"/>
                  </a:lnTo>
                  <a:lnTo>
                    <a:pt x="364643" y="16911"/>
                  </a:lnTo>
                  <a:lnTo>
                    <a:pt x="406756" y="36906"/>
                  </a:lnTo>
                  <a:lnTo>
                    <a:pt x="444484" y="63576"/>
                  </a:lnTo>
                  <a:lnTo>
                    <a:pt x="477064" y="96156"/>
                  </a:lnTo>
                  <a:lnTo>
                    <a:pt x="503734" y="133884"/>
                  </a:lnTo>
                  <a:lnTo>
                    <a:pt x="523729" y="175996"/>
                  </a:lnTo>
                  <a:lnTo>
                    <a:pt x="536285" y="221730"/>
                  </a:lnTo>
                  <a:lnTo>
                    <a:pt x="540641" y="270320"/>
                  </a:lnTo>
                  <a:lnTo>
                    <a:pt x="536285" y="318910"/>
                  </a:lnTo>
                  <a:lnTo>
                    <a:pt x="523729" y="364644"/>
                  </a:lnTo>
                  <a:lnTo>
                    <a:pt x="503734" y="406756"/>
                  </a:lnTo>
                  <a:lnTo>
                    <a:pt x="477064" y="444484"/>
                  </a:lnTo>
                  <a:lnTo>
                    <a:pt x="444484" y="477064"/>
                  </a:lnTo>
                  <a:lnTo>
                    <a:pt x="406756" y="503734"/>
                  </a:lnTo>
                  <a:lnTo>
                    <a:pt x="364643" y="523728"/>
                  </a:lnTo>
                  <a:lnTo>
                    <a:pt x="318910" y="536285"/>
                  </a:lnTo>
                  <a:lnTo>
                    <a:pt x="270320" y="540640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519713" y="4874269"/>
              <a:ext cx="274955" cy="207645"/>
            </a:xfrm>
            <a:custGeom>
              <a:avLst/>
              <a:gdLst/>
              <a:ahLst/>
              <a:cxnLst/>
              <a:rect l="l" t="t" r="r" b="b"/>
              <a:pathLst>
                <a:path w="274954" h="207645">
                  <a:moveTo>
                    <a:pt x="93161" y="207328"/>
                  </a:moveTo>
                  <a:lnTo>
                    <a:pt x="79642" y="207328"/>
                  </a:lnTo>
                  <a:lnTo>
                    <a:pt x="73159" y="204643"/>
                  </a:lnTo>
                  <a:lnTo>
                    <a:pt x="6127" y="137611"/>
                  </a:lnTo>
                  <a:lnTo>
                    <a:pt x="1531" y="130689"/>
                  </a:lnTo>
                  <a:lnTo>
                    <a:pt x="0" y="122810"/>
                  </a:lnTo>
                  <a:lnTo>
                    <a:pt x="1531" y="114931"/>
                  </a:lnTo>
                  <a:lnTo>
                    <a:pt x="6127" y="108009"/>
                  </a:lnTo>
                  <a:lnTo>
                    <a:pt x="13052" y="103411"/>
                  </a:lnTo>
                  <a:lnTo>
                    <a:pt x="20932" y="101879"/>
                  </a:lnTo>
                  <a:lnTo>
                    <a:pt x="28811" y="103411"/>
                  </a:lnTo>
                  <a:lnTo>
                    <a:pt x="35736" y="108009"/>
                  </a:lnTo>
                  <a:lnTo>
                    <a:pt x="84037" y="156308"/>
                  </a:lnTo>
                  <a:lnTo>
                    <a:pt x="85195" y="156790"/>
                  </a:lnTo>
                  <a:lnTo>
                    <a:pt x="87609" y="156790"/>
                  </a:lnTo>
                  <a:lnTo>
                    <a:pt x="88766" y="156308"/>
                  </a:lnTo>
                  <a:lnTo>
                    <a:pt x="238947" y="6123"/>
                  </a:lnTo>
                  <a:lnTo>
                    <a:pt x="245872" y="1530"/>
                  </a:lnTo>
                  <a:lnTo>
                    <a:pt x="253751" y="0"/>
                  </a:lnTo>
                  <a:lnTo>
                    <a:pt x="261631" y="1530"/>
                  </a:lnTo>
                  <a:lnTo>
                    <a:pt x="268556" y="6123"/>
                  </a:lnTo>
                  <a:lnTo>
                    <a:pt x="273152" y="13049"/>
                  </a:lnTo>
                  <a:lnTo>
                    <a:pt x="274683" y="20929"/>
                  </a:lnTo>
                  <a:lnTo>
                    <a:pt x="273152" y="28808"/>
                  </a:lnTo>
                  <a:lnTo>
                    <a:pt x="268556" y="35734"/>
                  </a:lnTo>
                  <a:lnTo>
                    <a:pt x="99644" y="204643"/>
                  </a:lnTo>
                  <a:lnTo>
                    <a:pt x="93161" y="207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726175" y="6105857"/>
            <a:ext cx="2740660" cy="6965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405130">
              <a:lnSpc>
                <a:spcPts val="2510"/>
              </a:lnSpc>
              <a:spcBef>
                <a:spcPts val="400"/>
              </a:spcBef>
            </a:pPr>
            <a:r>
              <a:rPr sz="2300" spc="-85" dirty="0">
                <a:solidFill>
                  <a:srgbClr val="121850"/>
                </a:solidFill>
                <a:latin typeface="Arial Black"/>
                <a:cs typeface="Arial Black"/>
              </a:rPr>
              <a:t>Pertumbuhan </a:t>
            </a:r>
            <a:r>
              <a:rPr sz="2300" spc="-240" dirty="0">
                <a:solidFill>
                  <a:srgbClr val="121850"/>
                </a:solidFill>
                <a:latin typeface="Arial Black"/>
                <a:cs typeface="Arial Black"/>
              </a:rPr>
              <a:t>Ekonomi</a:t>
            </a:r>
            <a:r>
              <a:rPr sz="2300" spc="-44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200" dirty="0">
                <a:solidFill>
                  <a:srgbClr val="121850"/>
                </a:solidFill>
                <a:latin typeface="Arial Black"/>
                <a:cs typeface="Arial Black"/>
              </a:rPr>
              <a:t>Komunitas</a:t>
            </a:r>
            <a:endParaRPr sz="2300">
              <a:latin typeface="Arial Black"/>
              <a:cs typeface="Arial Black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3557880" y="4708344"/>
            <a:ext cx="3749040" cy="3338195"/>
            <a:chOff x="13557880" y="4708344"/>
            <a:chExt cx="3749040" cy="3338195"/>
          </a:xfrm>
        </p:grpSpPr>
        <p:sp>
          <p:nvSpPr>
            <p:cNvPr id="26" name="object 26"/>
            <p:cNvSpPr/>
            <p:nvPr/>
          </p:nvSpPr>
          <p:spPr>
            <a:xfrm>
              <a:off x="13605505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2729867" y="3056558"/>
                  </a:moveTo>
                  <a:lnTo>
                    <a:pt x="923925" y="3056558"/>
                  </a:lnTo>
                  <a:lnTo>
                    <a:pt x="876380" y="3055355"/>
                  </a:lnTo>
                  <a:lnTo>
                    <a:pt x="829459" y="3051787"/>
                  </a:lnTo>
                  <a:lnTo>
                    <a:pt x="783220" y="3045912"/>
                  </a:lnTo>
                  <a:lnTo>
                    <a:pt x="737722" y="3037787"/>
                  </a:lnTo>
                  <a:lnTo>
                    <a:pt x="693022" y="3027470"/>
                  </a:lnTo>
                  <a:lnTo>
                    <a:pt x="649178" y="3015020"/>
                  </a:lnTo>
                  <a:lnTo>
                    <a:pt x="606249" y="3000494"/>
                  </a:lnTo>
                  <a:lnTo>
                    <a:pt x="564292" y="2983951"/>
                  </a:lnTo>
                  <a:lnTo>
                    <a:pt x="523365" y="2965449"/>
                  </a:lnTo>
                  <a:lnTo>
                    <a:pt x="483527" y="2945045"/>
                  </a:lnTo>
                  <a:lnTo>
                    <a:pt x="444836" y="2922798"/>
                  </a:lnTo>
                  <a:lnTo>
                    <a:pt x="407350" y="2898766"/>
                  </a:lnTo>
                  <a:lnTo>
                    <a:pt x="371126" y="2873006"/>
                  </a:lnTo>
                  <a:lnTo>
                    <a:pt x="336223" y="2845578"/>
                  </a:lnTo>
                  <a:lnTo>
                    <a:pt x="302699" y="2816539"/>
                  </a:lnTo>
                  <a:lnTo>
                    <a:pt x="270611" y="2785946"/>
                  </a:lnTo>
                  <a:lnTo>
                    <a:pt x="240019" y="2753859"/>
                  </a:lnTo>
                  <a:lnTo>
                    <a:pt x="210980" y="2720335"/>
                  </a:lnTo>
                  <a:lnTo>
                    <a:pt x="183551" y="2685432"/>
                  </a:lnTo>
                  <a:lnTo>
                    <a:pt x="157792" y="2649208"/>
                  </a:lnTo>
                  <a:lnTo>
                    <a:pt x="133760" y="2611721"/>
                  </a:lnTo>
                  <a:lnTo>
                    <a:pt x="111513" y="2573030"/>
                  </a:lnTo>
                  <a:lnTo>
                    <a:pt x="91109" y="2533192"/>
                  </a:lnTo>
                  <a:lnTo>
                    <a:pt x="72606" y="2492266"/>
                  </a:lnTo>
                  <a:lnTo>
                    <a:pt x="56063" y="2450309"/>
                  </a:lnTo>
                  <a:lnTo>
                    <a:pt x="41538" y="2407380"/>
                  </a:lnTo>
                  <a:lnTo>
                    <a:pt x="29087" y="2363536"/>
                  </a:lnTo>
                  <a:lnTo>
                    <a:pt x="18771" y="2318836"/>
                  </a:lnTo>
                  <a:lnTo>
                    <a:pt x="10645" y="2273337"/>
                  </a:lnTo>
                  <a:lnTo>
                    <a:pt x="4770" y="2227099"/>
                  </a:lnTo>
                  <a:lnTo>
                    <a:pt x="1202" y="2180178"/>
                  </a:lnTo>
                  <a:lnTo>
                    <a:pt x="0" y="2132633"/>
                  </a:lnTo>
                  <a:lnTo>
                    <a:pt x="0" y="923925"/>
                  </a:lnTo>
                  <a:lnTo>
                    <a:pt x="1202" y="876380"/>
                  </a:lnTo>
                  <a:lnTo>
                    <a:pt x="4770" y="829459"/>
                  </a:lnTo>
                  <a:lnTo>
                    <a:pt x="10645" y="783220"/>
                  </a:lnTo>
                  <a:lnTo>
                    <a:pt x="18771" y="737721"/>
                  </a:lnTo>
                  <a:lnTo>
                    <a:pt x="29087" y="693021"/>
                  </a:lnTo>
                  <a:lnTo>
                    <a:pt x="41538" y="649178"/>
                  </a:lnTo>
                  <a:lnTo>
                    <a:pt x="56063" y="606248"/>
                  </a:lnTo>
                  <a:lnTo>
                    <a:pt x="72606" y="564291"/>
                  </a:lnTo>
                  <a:lnTo>
                    <a:pt x="91109" y="523365"/>
                  </a:lnTo>
                  <a:lnTo>
                    <a:pt x="111513" y="483527"/>
                  </a:lnTo>
                  <a:lnTo>
                    <a:pt x="133760" y="444836"/>
                  </a:lnTo>
                  <a:lnTo>
                    <a:pt x="157792" y="407349"/>
                  </a:lnTo>
                  <a:lnTo>
                    <a:pt x="183551" y="371125"/>
                  </a:lnTo>
                  <a:lnTo>
                    <a:pt x="210980" y="336222"/>
                  </a:lnTo>
                  <a:lnTo>
                    <a:pt x="240019" y="302698"/>
                  </a:lnTo>
                  <a:lnTo>
                    <a:pt x="270611" y="270611"/>
                  </a:lnTo>
                  <a:lnTo>
                    <a:pt x="302699" y="240019"/>
                  </a:lnTo>
                  <a:lnTo>
                    <a:pt x="336223" y="210979"/>
                  </a:lnTo>
                  <a:lnTo>
                    <a:pt x="371126" y="183551"/>
                  </a:lnTo>
                  <a:lnTo>
                    <a:pt x="407350" y="157791"/>
                  </a:lnTo>
                  <a:lnTo>
                    <a:pt x="444836" y="133759"/>
                  </a:lnTo>
                  <a:lnTo>
                    <a:pt x="483527" y="111512"/>
                  </a:lnTo>
                  <a:lnTo>
                    <a:pt x="523365" y="91109"/>
                  </a:lnTo>
                  <a:lnTo>
                    <a:pt x="564292" y="72606"/>
                  </a:lnTo>
                  <a:lnTo>
                    <a:pt x="606249" y="56063"/>
                  </a:lnTo>
                  <a:lnTo>
                    <a:pt x="649178" y="41537"/>
                  </a:lnTo>
                  <a:lnTo>
                    <a:pt x="693022" y="29087"/>
                  </a:lnTo>
                  <a:lnTo>
                    <a:pt x="737722" y="18770"/>
                  </a:lnTo>
                  <a:lnTo>
                    <a:pt x="783220" y="10645"/>
                  </a:lnTo>
                  <a:lnTo>
                    <a:pt x="829459" y="4770"/>
                  </a:lnTo>
                  <a:lnTo>
                    <a:pt x="876380" y="1202"/>
                  </a:lnTo>
                  <a:lnTo>
                    <a:pt x="923925" y="0"/>
                  </a:lnTo>
                  <a:lnTo>
                    <a:pt x="2729867" y="0"/>
                  </a:lnTo>
                  <a:lnTo>
                    <a:pt x="2777413" y="1202"/>
                  </a:lnTo>
                  <a:lnTo>
                    <a:pt x="2824334" y="4770"/>
                  </a:lnTo>
                  <a:lnTo>
                    <a:pt x="2870572" y="10645"/>
                  </a:lnTo>
                  <a:lnTo>
                    <a:pt x="2916071" y="18770"/>
                  </a:lnTo>
                  <a:lnTo>
                    <a:pt x="2960771" y="29087"/>
                  </a:lnTo>
                  <a:lnTo>
                    <a:pt x="3004615" y="41537"/>
                  </a:lnTo>
                  <a:lnTo>
                    <a:pt x="3047544" y="56063"/>
                  </a:lnTo>
                  <a:lnTo>
                    <a:pt x="3089501" y="72606"/>
                  </a:lnTo>
                  <a:lnTo>
                    <a:pt x="3130427" y="91109"/>
                  </a:lnTo>
                  <a:lnTo>
                    <a:pt x="3170265" y="111512"/>
                  </a:lnTo>
                  <a:lnTo>
                    <a:pt x="3208957" y="133759"/>
                  </a:lnTo>
                  <a:lnTo>
                    <a:pt x="3246443" y="157791"/>
                  </a:lnTo>
                  <a:lnTo>
                    <a:pt x="3282667" y="183551"/>
                  </a:lnTo>
                  <a:lnTo>
                    <a:pt x="3317570" y="210979"/>
                  </a:lnTo>
                  <a:lnTo>
                    <a:pt x="3351094" y="240019"/>
                  </a:lnTo>
                  <a:lnTo>
                    <a:pt x="3383181" y="270611"/>
                  </a:lnTo>
                  <a:lnTo>
                    <a:pt x="3413774" y="302698"/>
                  </a:lnTo>
                  <a:lnTo>
                    <a:pt x="3442813" y="336222"/>
                  </a:lnTo>
                  <a:lnTo>
                    <a:pt x="3470241" y="371125"/>
                  </a:lnTo>
                  <a:lnTo>
                    <a:pt x="3496001" y="407349"/>
                  </a:lnTo>
                  <a:lnTo>
                    <a:pt x="3520033" y="444836"/>
                  </a:lnTo>
                  <a:lnTo>
                    <a:pt x="3542280" y="483527"/>
                  </a:lnTo>
                  <a:lnTo>
                    <a:pt x="3562683" y="523365"/>
                  </a:lnTo>
                  <a:lnTo>
                    <a:pt x="3581186" y="564291"/>
                  </a:lnTo>
                  <a:lnTo>
                    <a:pt x="3597729" y="606248"/>
                  </a:lnTo>
                  <a:lnTo>
                    <a:pt x="3612255" y="649178"/>
                  </a:lnTo>
                  <a:lnTo>
                    <a:pt x="3624705" y="693021"/>
                  </a:lnTo>
                  <a:lnTo>
                    <a:pt x="3635022" y="737721"/>
                  </a:lnTo>
                  <a:lnTo>
                    <a:pt x="3643147" y="783220"/>
                  </a:lnTo>
                  <a:lnTo>
                    <a:pt x="3649022" y="829459"/>
                  </a:lnTo>
                  <a:lnTo>
                    <a:pt x="3652590" y="876380"/>
                  </a:lnTo>
                  <a:lnTo>
                    <a:pt x="3653542" y="914007"/>
                  </a:lnTo>
                  <a:lnTo>
                    <a:pt x="3653542" y="2142550"/>
                  </a:lnTo>
                  <a:lnTo>
                    <a:pt x="3649022" y="2227099"/>
                  </a:lnTo>
                  <a:lnTo>
                    <a:pt x="3643147" y="2273337"/>
                  </a:lnTo>
                  <a:lnTo>
                    <a:pt x="3635022" y="2318836"/>
                  </a:lnTo>
                  <a:lnTo>
                    <a:pt x="3624705" y="2363536"/>
                  </a:lnTo>
                  <a:lnTo>
                    <a:pt x="3612255" y="2407380"/>
                  </a:lnTo>
                  <a:lnTo>
                    <a:pt x="3597729" y="2450309"/>
                  </a:lnTo>
                  <a:lnTo>
                    <a:pt x="3581186" y="2492266"/>
                  </a:lnTo>
                  <a:lnTo>
                    <a:pt x="3562683" y="2533192"/>
                  </a:lnTo>
                  <a:lnTo>
                    <a:pt x="3542280" y="2573030"/>
                  </a:lnTo>
                  <a:lnTo>
                    <a:pt x="3520033" y="2611721"/>
                  </a:lnTo>
                  <a:lnTo>
                    <a:pt x="3496001" y="2649208"/>
                  </a:lnTo>
                  <a:lnTo>
                    <a:pt x="3470241" y="2685432"/>
                  </a:lnTo>
                  <a:lnTo>
                    <a:pt x="3442813" y="2720335"/>
                  </a:lnTo>
                  <a:lnTo>
                    <a:pt x="3413774" y="2753859"/>
                  </a:lnTo>
                  <a:lnTo>
                    <a:pt x="3383181" y="2785946"/>
                  </a:lnTo>
                  <a:lnTo>
                    <a:pt x="3351094" y="2816539"/>
                  </a:lnTo>
                  <a:lnTo>
                    <a:pt x="3317570" y="2845578"/>
                  </a:lnTo>
                  <a:lnTo>
                    <a:pt x="3282667" y="2873006"/>
                  </a:lnTo>
                  <a:lnTo>
                    <a:pt x="3246443" y="2898766"/>
                  </a:lnTo>
                  <a:lnTo>
                    <a:pt x="3208957" y="2922798"/>
                  </a:lnTo>
                  <a:lnTo>
                    <a:pt x="3170265" y="2945045"/>
                  </a:lnTo>
                  <a:lnTo>
                    <a:pt x="3130427" y="2965449"/>
                  </a:lnTo>
                  <a:lnTo>
                    <a:pt x="3089501" y="2983951"/>
                  </a:lnTo>
                  <a:lnTo>
                    <a:pt x="3047544" y="3000494"/>
                  </a:lnTo>
                  <a:lnTo>
                    <a:pt x="3004615" y="3015020"/>
                  </a:lnTo>
                  <a:lnTo>
                    <a:pt x="2960771" y="3027470"/>
                  </a:lnTo>
                  <a:lnTo>
                    <a:pt x="2916071" y="3037787"/>
                  </a:lnTo>
                  <a:lnTo>
                    <a:pt x="2870572" y="3045912"/>
                  </a:lnTo>
                  <a:lnTo>
                    <a:pt x="2824334" y="3051787"/>
                  </a:lnTo>
                  <a:lnTo>
                    <a:pt x="2777413" y="3055355"/>
                  </a:lnTo>
                  <a:lnTo>
                    <a:pt x="2729867" y="3056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605505" y="4941823"/>
              <a:ext cx="3653790" cy="3056890"/>
            </a:xfrm>
            <a:custGeom>
              <a:avLst/>
              <a:gdLst/>
              <a:ahLst/>
              <a:cxnLst/>
              <a:rect l="l" t="t" r="r" b="b"/>
              <a:pathLst>
                <a:path w="3653790" h="3056890">
                  <a:moveTo>
                    <a:pt x="923915" y="0"/>
                  </a:moveTo>
                  <a:lnTo>
                    <a:pt x="2729813" y="0"/>
                  </a:lnTo>
                  <a:lnTo>
                    <a:pt x="2777358" y="1198"/>
                  </a:lnTo>
                  <a:lnTo>
                    <a:pt x="2824278" y="4763"/>
                  </a:lnTo>
                  <a:lnTo>
                    <a:pt x="2870516" y="10635"/>
                  </a:lnTo>
                  <a:lnTo>
                    <a:pt x="2916015" y="18757"/>
                  </a:lnTo>
                  <a:lnTo>
                    <a:pt x="2960715" y="29071"/>
                  </a:lnTo>
                  <a:lnTo>
                    <a:pt x="3004560" y="41519"/>
                  </a:lnTo>
                  <a:lnTo>
                    <a:pt x="3047490" y="56042"/>
                  </a:lnTo>
                  <a:lnTo>
                    <a:pt x="3089448" y="72582"/>
                  </a:lnTo>
                  <a:lnTo>
                    <a:pt x="3130376" y="91082"/>
                  </a:lnTo>
                  <a:lnTo>
                    <a:pt x="3170215" y="111483"/>
                  </a:lnTo>
                  <a:lnTo>
                    <a:pt x="3208908" y="133728"/>
                  </a:lnTo>
                  <a:lnTo>
                    <a:pt x="3246397" y="157758"/>
                  </a:lnTo>
                  <a:lnTo>
                    <a:pt x="3282623" y="183516"/>
                  </a:lnTo>
                  <a:lnTo>
                    <a:pt x="3317528" y="210943"/>
                  </a:lnTo>
                  <a:lnTo>
                    <a:pt x="3351055" y="239981"/>
                  </a:lnTo>
                  <a:lnTo>
                    <a:pt x="3383144" y="270572"/>
                  </a:lnTo>
                  <a:lnTo>
                    <a:pt x="3413739" y="302659"/>
                  </a:lnTo>
                  <a:lnTo>
                    <a:pt x="3442782" y="336182"/>
                  </a:lnTo>
                  <a:lnTo>
                    <a:pt x="3470213" y="371085"/>
                  </a:lnTo>
                  <a:lnTo>
                    <a:pt x="3495975" y="407309"/>
                  </a:lnTo>
                  <a:lnTo>
                    <a:pt x="3520010" y="444796"/>
                  </a:lnTo>
                  <a:lnTo>
                    <a:pt x="3542259" y="483487"/>
                  </a:lnTo>
                  <a:lnTo>
                    <a:pt x="3562666" y="523326"/>
                  </a:lnTo>
                  <a:lnTo>
                    <a:pt x="3581171" y="564253"/>
                  </a:lnTo>
                  <a:lnTo>
                    <a:pt x="3597717" y="606212"/>
                  </a:lnTo>
                  <a:lnTo>
                    <a:pt x="3612245" y="649143"/>
                  </a:lnTo>
                  <a:lnTo>
                    <a:pt x="3624697" y="692988"/>
                  </a:lnTo>
                  <a:lnTo>
                    <a:pt x="3635016" y="737690"/>
                  </a:lnTo>
                  <a:lnTo>
                    <a:pt x="3643143" y="783191"/>
                  </a:lnTo>
                  <a:lnTo>
                    <a:pt x="3649020" y="829432"/>
                  </a:lnTo>
                  <a:lnTo>
                    <a:pt x="3652589" y="876356"/>
                  </a:lnTo>
                  <a:lnTo>
                    <a:pt x="3653792" y="923901"/>
                  </a:lnTo>
                  <a:lnTo>
                    <a:pt x="3653794" y="2132582"/>
                  </a:lnTo>
                  <a:lnTo>
                    <a:pt x="3652594" y="2180130"/>
                  </a:lnTo>
                  <a:lnTo>
                    <a:pt x="3649028" y="2227054"/>
                  </a:lnTo>
                  <a:lnTo>
                    <a:pt x="3643154" y="2273296"/>
                  </a:lnTo>
                  <a:lnTo>
                    <a:pt x="3635030" y="2318798"/>
                  </a:lnTo>
                  <a:lnTo>
                    <a:pt x="3624714" y="2363502"/>
                  </a:lnTo>
                  <a:lnTo>
                    <a:pt x="3612265" y="2407349"/>
                  </a:lnTo>
                  <a:lnTo>
                    <a:pt x="3597739" y="2450283"/>
                  </a:lnTo>
                  <a:lnTo>
                    <a:pt x="3581196" y="2492243"/>
                  </a:lnTo>
                  <a:lnTo>
                    <a:pt x="3562693" y="2533173"/>
                  </a:lnTo>
                  <a:lnTo>
                    <a:pt x="3542289" y="2573015"/>
                  </a:lnTo>
                  <a:lnTo>
                    <a:pt x="3520041" y="2611709"/>
                  </a:lnTo>
                  <a:lnTo>
                    <a:pt x="3496007" y="2649199"/>
                  </a:lnTo>
                  <a:lnTo>
                    <a:pt x="3470246" y="2685426"/>
                  </a:lnTo>
                  <a:lnTo>
                    <a:pt x="3442816" y="2720332"/>
                  </a:lnTo>
                  <a:lnTo>
                    <a:pt x="3413774" y="2753859"/>
                  </a:lnTo>
                  <a:lnTo>
                    <a:pt x="3383179" y="2785949"/>
                  </a:lnTo>
                  <a:lnTo>
                    <a:pt x="3351089" y="2816543"/>
                  </a:lnTo>
                  <a:lnTo>
                    <a:pt x="3317561" y="2845585"/>
                  </a:lnTo>
                  <a:lnTo>
                    <a:pt x="3282655" y="2873015"/>
                  </a:lnTo>
                  <a:lnTo>
                    <a:pt x="3246428" y="2898775"/>
                  </a:lnTo>
                  <a:lnTo>
                    <a:pt x="3208938" y="2922809"/>
                  </a:lnTo>
                  <a:lnTo>
                    <a:pt x="3170243" y="2945056"/>
                  </a:lnTo>
                  <a:lnTo>
                    <a:pt x="3130402" y="2965460"/>
                  </a:lnTo>
                  <a:lnTo>
                    <a:pt x="3089471" y="2983963"/>
                  </a:lnTo>
                  <a:lnTo>
                    <a:pt x="3047511" y="3000505"/>
                  </a:lnTo>
                  <a:lnTo>
                    <a:pt x="3004578" y="3015030"/>
                  </a:lnTo>
                  <a:lnTo>
                    <a:pt x="2960730" y="3027479"/>
                  </a:lnTo>
                  <a:lnTo>
                    <a:pt x="2916027" y="3037795"/>
                  </a:lnTo>
                  <a:lnTo>
                    <a:pt x="2870525" y="3045918"/>
                  </a:lnTo>
                  <a:lnTo>
                    <a:pt x="2824283" y="3051791"/>
                  </a:lnTo>
                  <a:lnTo>
                    <a:pt x="2777359" y="3055357"/>
                  </a:lnTo>
                  <a:lnTo>
                    <a:pt x="2729813" y="3056558"/>
                  </a:lnTo>
                  <a:lnTo>
                    <a:pt x="923913" y="3056557"/>
                  </a:lnTo>
                  <a:lnTo>
                    <a:pt x="876365" y="3055354"/>
                  </a:lnTo>
                  <a:lnTo>
                    <a:pt x="829442" y="3051785"/>
                  </a:lnTo>
                  <a:lnTo>
                    <a:pt x="783201" y="3045908"/>
                  </a:lnTo>
                  <a:lnTo>
                    <a:pt x="737700" y="3037782"/>
                  </a:lnTo>
                  <a:lnTo>
                    <a:pt x="692998" y="3027463"/>
                  </a:lnTo>
                  <a:lnTo>
                    <a:pt x="649152" y="3015011"/>
                  </a:lnTo>
                  <a:lnTo>
                    <a:pt x="606221" y="3000483"/>
                  </a:lnTo>
                  <a:lnTo>
                    <a:pt x="564263" y="2983938"/>
                  </a:lnTo>
                  <a:lnTo>
                    <a:pt x="523335" y="2965433"/>
                  </a:lnTo>
                  <a:lnTo>
                    <a:pt x="483497" y="2945027"/>
                  </a:lnTo>
                  <a:lnTo>
                    <a:pt x="444805" y="2922778"/>
                  </a:lnTo>
                  <a:lnTo>
                    <a:pt x="407318" y="2898743"/>
                  </a:lnTo>
                  <a:lnTo>
                    <a:pt x="371094" y="2872981"/>
                  </a:lnTo>
                  <a:lnTo>
                    <a:pt x="336190" y="2845550"/>
                  </a:lnTo>
                  <a:lnTo>
                    <a:pt x="302667" y="2816508"/>
                  </a:lnTo>
                  <a:lnTo>
                    <a:pt x="270580" y="2785913"/>
                  </a:lnTo>
                  <a:lnTo>
                    <a:pt x="239988" y="2753824"/>
                  </a:lnTo>
                  <a:lnTo>
                    <a:pt x="210950" y="2720297"/>
                  </a:lnTo>
                  <a:lnTo>
                    <a:pt x="183522" y="2685392"/>
                  </a:lnTo>
                  <a:lnTo>
                    <a:pt x="157764" y="2649166"/>
                  </a:lnTo>
                  <a:lnTo>
                    <a:pt x="133734" y="2611677"/>
                  </a:lnTo>
                  <a:lnTo>
                    <a:pt x="111489" y="2572984"/>
                  </a:lnTo>
                  <a:lnTo>
                    <a:pt x="91087" y="2533145"/>
                  </a:lnTo>
                  <a:lnTo>
                    <a:pt x="72587" y="2492217"/>
                  </a:lnTo>
                  <a:lnTo>
                    <a:pt x="56046" y="2450258"/>
                  </a:lnTo>
                  <a:lnTo>
                    <a:pt x="41523" y="2407328"/>
                  </a:lnTo>
                  <a:lnTo>
                    <a:pt x="29075" y="2363483"/>
                  </a:lnTo>
                  <a:lnTo>
                    <a:pt x="18761" y="2318783"/>
                  </a:lnTo>
                  <a:lnTo>
                    <a:pt x="10638" y="2273284"/>
                  </a:lnTo>
                  <a:lnTo>
                    <a:pt x="4766" y="2227045"/>
                  </a:lnTo>
                  <a:lnTo>
                    <a:pt x="1200" y="2180124"/>
                  </a:lnTo>
                  <a:lnTo>
                    <a:pt x="0" y="2132580"/>
                  </a:lnTo>
                  <a:lnTo>
                    <a:pt x="0" y="923901"/>
                  </a:lnTo>
                  <a:lnTo>
                    <a:pt x="1203" y="876357"/>
                  </a:lnTo>
                  <a:lnTo>
                    <a:pt x="4772" y="829437"/>
                  </a:lnTo>
                  <a:lnTo>
                    <a:pt x="10649" y="783199"/>
                  </a:lnTo>
                  <a:lnTo>
                    <a:pt x="18775" y="737701"/>
                  </a:lnTo>
                  <a:lnTo>
                    <a:pt x="29093" y="693002"/>
                  </a:lnTo>
                  <a:lnTo>
                    <a:pt x="41544" y="649159"/>
                  </a:lnTo>
                  <a:lnTo>
                    <a:pt x="56070" y="606231"/>
                  </a:lnTo>
                  <a:lnTo>
                    <a:pt x="72613" y="564275"/>
                  </a:lnTo>
                  <a:lnTo>
                    <a:pt x="91116" y="523350"/>
                  </a:lnTo>
                  <a:lnTo>
                    <a:pt x="111520" y="483513"/>
                  </a:lnTo>
                  <a:lnTo>
                    <a:pt x="133767" y="444823"/>
                  </a:lnTo>
                  <a:lnTo>
                    <a:pt x="157799" y="407338"/>
                  </a:lnTo>
                  <a:lnTo>
                    <a:pt x="183559" y="371116"/>
                  </a:lnTo>
                  <a:lnTo>
                    <a:pt x="210987" y="336214"/>
                  </a:lnTo>
                  <a:lnTo>
                    <a:pt x="240026" y="302691"/>
                  </a:lnTo>
                  <a:lnTo>
                    <a:pt x="270618" y="270605"/>
                  </a:lnTo>
                  <a:lnTo>
                    <a:pt x="302704" y="240013"/>
                  </a:lnTo>
                  <a:lnTo>
                    <a:pt x="336228" y="210975"/>
                  </a:lnTo>
                  <a:lnTo>
                    <a:pt x="371130" y="183547"/>
                  </a:lnTo>
                  <a:lnTo>
                    <a:pt x="407353" y="157789"/>
                  </a:lnTo>
                  <a:lnTo>
                    <a:pt x="444839" y="133758"/>
                  </a:lnTo>
                  <a:lnTo>
                    <a:pt x="483529" y="111511"/>
                  </a:lnTo>
                  <a:lnTo>
                    <a:pt x="523366" y="91108"/>
                  </a:lnTo>
                  <a:lnTo>
                    <a:pt x="564291" y="72606"/>
                  </a:lnTo>
                  <a:lnTo>
                    <a:pt x="606247" y="56064"/>
                  </a:lnTo>
                  <a:lnTo>
                    <a:pt x="649175" y="41538"/>
                  </a:lnTo>
                  <a:lnTo>
                    <a:pt x="693018" y="29088"/>
                  </a:lnTo>
                  <a:lnTo>
                    <a:pt x="737716" y="18771"/>
                  </a:lnTo>
                  <a:lnTo>
                    <a:pt x="783214" y="10646"/>
                  </a:lnTo>
                  <a:lnTo>
                    <a:pt x="829451" y="4770"/>
                  </a:lnTo>
                  <a:lnTo>
                    <a:pt x="876371" y="1202"/>
                  </a:lnTo>
                  <a:lnTo>
                    <a:pt x="923915" y="0"/>
                  </a:lnTo>
                </a:path>
              </a:pathLst>
            </a:custGeom>
            <a:ln w="95249">
              <a:solidFill>
                <a:srgbClr val="1218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865624" y="4708344"/>
              <a:ext cx="541020" cy="541020"/>
            </a:xfrm>
            <a:custGeom>
              <a:avLst/>
              <a:gdLst/>
              <a:ahLst/>
              <a:cxnLst/>
              <a:rect l="l" t="t" r="r" b="b"/>
              <a:pathLst>
                <a:path w="541019" h="541020">
                  <a:moveTo>
                    <a:pt x="270321" y="540640"/>
                  </a:moveTo>
                  <a:lnTo>
                    <a:pt x="221730" y="536285"/>
                  </a:lnTo>
                  <a:lnTo>
                    <a:pt x="175997" y="523728"/>
                  </a:lnTo>
                  <a:lnTo>
                    <a:pt x="133884" y="503734"/>
                  </a:lnTo>
                  <a:lnTo>
                    <a:pt x="96156" y="477064"/>
                  </a:lnTo>
                  <a:lnTo>
                    <a:pt x="63576" y="444484"/>
                  </a:lnTo>
                  <a:lnTo>
                    <a:pt x="36906" y="406756"/>
                  </a:lnTo>
                  <a:lnTo>
                    <a:pt x="16912" y="364644"/>
                  </a:lnTo>
                  <a:lnTo>
                    <a:pt x="4355" y="318910"/>
                  </a:lnTo>
                  <a:lnTo>
                    <a:pt x="0" y="270320"/>
                  </a:lnTo>
                  <a:lnTo>
                    <a:pt x="4355" y="221730"/>
                  </a:lnTo>
                  <a:lnTo>
                    <a:pt x="16912" y="175996"/>
                  </a:lnTo>
                  <a:lnTo>
                    <a:pt x="36906" y="133884"/>
                  </a:lnTo>
                  <a:lnTo>
                    <a:pt x="63576" y="96156"/>
                  </a:lnTo>
                  <a:lnTo>
                    <a:pt x="96156" y="63576"/>
                  </a:lnTo>
                  <a:lnTo>
                    <a:pt x="133884" y="36906"/>
                  </a:lnTo>
                  <a:lnTo>
                    <a:pt x="175997" y="16911"/>
                  </a:lnTo>
                  <a:lnTo>
                    <a:pt x="221730" y="4355"/>
                  </a:lnTo>
                  <a:lnTo>
                    <a:pt x="270321" y="0"/>
                  </a:lnTo>
                  <a:lnTo>
                    <a:pt x="318911" y="4355"/>
                  </a:lnTo>
                  <a:lnTo>
                    <a:pt x="364644" y="16911"/>
                  </a:lnTo>
                  <a:lnTo>
                    <a:pt x="406756" y="36906"/>
                  </a:lnTo>
                  <a:lnTo>
                    <a:pt x="444484" y="63576"/>
                  </a:lnTo>
                  <a:lnTo>
                    <a:pt x="477065" y="96156"/>
                  </a:lnTo>
                  <a:lnTo>
                    <a:pt x="503734" y="133884"/>
                  </a:lnTo>
                  <a:lnTo>
                    <a:pt x="523728" y="175996"/>
                  </a:lnTo>
                  <a:lnTo>
                    <a:pt x="536285" y="221730"/>
                  </a:lnTo>
                  <a:lnTo>
                    <a:pt x="540640" y="270320"/>
                  </a:lnTo>
                  <a:lnTo>
                    <a:pt x="536285" y="318910"/>
                  </a:lnTo>
                  <a:lnTo>
                    <a:pt x="523728" y="364644"/>
                  </a:lnTo>
                  <a:lnTo>
                    <a:pt x="503734" y="406756"/>
                  </a:lnTo>
                  <a:lnTo>
                    <a:pt x="477065" y="444484"/>
                  </a:lnTo>
                  <a:lnTo>
                    <a:pt x="444484" y="477064"/>
                  </a:lnTo>
                  <a:lnTo>
                    <a:pt x="406756" y="503734"/>
                  </a:lnTo>
                  <a:lnTo>
                    <a:pt x="364644" y="523728"/>
                  </a:lnTo>
                  <a:lnTo>
                    <a:pt x="318911" y="536285"/>
                  </a:lnTo>
                  <a:lnTo>
                    <a:pt x="270321" y="540640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996194" y="4874269"/>
              <a:ext cx="274955" cy="207645"/>
            </a:xfrm>
            <a:custGeom>
              <a:avLst/>
              <a:gdLst/>
              <a:ahLst/>
              <a:cxnLst/>
              <a:rect l="l" t="t" r="r" b="b"/>
              <a:pathLst>
                <a:path w="274955" h="207645">
                  <a:moveTo>
                    <a:pt x="93161" y="207328"/>
                  </a:moveTo>
                  <a:lnTo>
                    <a:pt x="79642" y="207328"/>
                  </a:lnTo>
                  <a:lnTo>
                    <a:pt x="73159" y="204643"/>
                  </a:lnTo>
                  <a:lnTo>
                    <a:pt x="6127" y="137611"/>
                  </a:lnTo>
                  <a:lnTo>
                    <a:pt x="1531" y="130689"/>
                  </a:lnTo>
                  <a:lnTo>
                    <a:pt x="0" y="122810"/>
                  </a:lnTo>
                  <a:lnTo>
                    <a:pt x="1531" y="114931"/>
                  </a:lnTo>
                  <a:lnTo>
                    <a:pt x="6127" y="108009"/>
                  </a:lnTo>
                  <a:lnTo>
                    <a:pt x="13052" y="103411"/>
                  </a:lnTo>
                  <a:lnTo>
                    <a:pt x="20932" y="101879"/>
                  </a:lnTo>
                  <a:lnTo>
                    <a:pt x="28811" y="103411"/>
                  </a:lnTo>
                  <a:lnTo>
                    <a:pt x="35736" y="108009"/>
                  </a:lnTo>
                  <a:lnTo>
                    <a:pt x="84037" y="156308"/>
                  </a:lnTo>
                  <a:lnTo>
                    <a:pt x="85195" y="156790"/>
                  </a:lnTo>
                  <a:lnTo>
                    <a:pt x="87609" y="156790"/>
                  </a:lnTo>
                  <a:lnTo>
                    <a:pt x="88766" y="156308"/>
                  </a:lnTo>
                  <a:lnTo>
                    <a:pt x="238947" y="6123"/>
                  </a:lnTo>
                  <a:lnTo>
                    <a:pt x="245872" y="1530"/>
                  </a:lnTo>
                  <a:lnTo>
                    <a:pt x="253751" y="0"/>
                  </a:lnTo>
                  <a:lnTo>
                    <a:pt x="261631" y="1530"/>
                  </a:lnTo>
                  <a:lnTo>
                    <a:pt x="268556" y="6123"/>
                  </a:lnTo>
                  <a:lnTo>
                    <a:pt x="273152" y="13049"/>
                  </a:lnTo>
                  <a:lnTo>
                    <a:pt x="274683" y="20929"/>
                  </a:lnTo>
                  <a:lnTo>
                    <a:pt x="273152" y="28808"/>
                  </a:lnTo>
                  <a:lnTo>
                    <a:pt x="268556" y="35734"/>
                  </a:lnTo>
                  <a:lnTo>
                    <a:pt x="99644" y="204643"/>
                  </a:lnTo>
                  <a:lnTo>
                    <a:pt x="93161" y="207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4029087" y="5946486"/>
            <a:ext cx="2814955" cy="10153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-635" algn="ctr">
              <a:lnSpc>
                <a:spcPts val="2510"/>
              </a:lnSpc>
              <a:spcBef>
                <a:spcPts val="400"/>
              </a:spcBef>
            </a:pPr>
            <a:r>
              <a:rPr sz="2300" spc="-240" dirty="0">
                <a:solidFill>
                  <a:srgbClr val="121850"/>
                </a:solidFill>
                <a:latin typeface="Arial Black"/>
                <a:cs typeface="Arial Black"/>
              </a:rPr>
              <a:t>Koperasi</a:t>
            </a:r>
            <a:r>
              <a:rPr sz="2300" spc="-434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121850"/>
                </a:solidFill>
                <a:latin typeface="Arial Black"/>
                <a:cs typeface="Arial Black"/>
              </a:rPr>
              <a:t>sebagai </a:t>
            </a:r>
            <a:r>
              <a:rPr sz="2300" spc="-185" dirty="0">
                <a:solidFill>
                  <a:srgbClr val="121850"/>
                </a:solidFill>
                <a:latin typeface="Arial Black"/>
                <a:cs typeface="Arial Black"/>
              </a:rPr>
              <a:t>Lembaga</a:t>
            </a:r>
            <a:r>
              <a:rPr sz="2300" spc="-430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170" dirty="0">
                <a:solidFill>
                  <a:srgbClr val="121850"/>
                </a:solidFill>
                <a:latin typeface="Arial Black"/>
                <a:cs typeface="Arial Black"/>
              </a:rPr>
              <a:t>Keuangan </a:t>
            </a:r>
            <a:r>
              <a:rPr sz="2300" spc="-235" dirty="0">
                <a:solidFill>
                  <a:srgbClr val="121850"/>
                </a:solidFill>
                <a:latin typeface="Arial Black"/>
                <a:cs typeface="Arial Black"/>
              </a:rPr>
              <a:t>Mikro</a:t>
            </a:r>
            <a:r>
              <a:rPr sz="2300" spc="-455" dirty="0">
                <a:solidFill>
                  <a:srgbClr val="121850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121850"/>
                </a:solidFill>
                <a:latin typeface="Arial Black"/>
                <a:cs typeface="Arial Black"/>
              </a:rPr>
              <a:t>Andalan</a:t>
            </a:r>
            <a:endParaRPr sz="2300">
              <a:latin typeface="Arial Black"/>
              <a:cs typeface="Arial Black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8581D8-77D8-DDDD-B187-91A746C4B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699" y="6735106"/>
            <a:ext cx="466090" cy="466090"/>
            <a:chOff x="1028699" y="6735106"/>
            <a:chExt cx="466090" cy="466090"/>
          </a:xfrm>
        </p:grpSpPr>
        <p:sp>
          <p:nvSpPr>
            <p:cNvPr id="3" name="object 3"/>
            <p:cNvSpPr/>
            <p:nvPr/>
          </p:nvSpPr>
          <p:spPr>
            <a:xfrm>
              <a:off x="1028699" y="6735106"/>
              <a:ext cx="466090" cy="466090"/>
            </a:xfrm>
            <a:custGeom>
              <a:avLst/>
              <a:gdLst/>
              <a:ahLst/>
              <a:cxnLst/>
              <a:rect l="l" t="t" r="r" b="b"/>
              <a:pathLst>
                <a:path w="466090" h="466090">
                  <a:moveTo>
                    <a:pt x="232896" y="465793"/>
                  </a:moveTo>
                  <a:lnTo>
                    <a:pt x="185959" y="461061"/>
                  </a:lnTo>
                  <a:lnTo>
                    <a:pt x="142242" y="447490"/>
                  </a:lnTo>
                  <a:lnTo>
                    <a:pt x="102681" y="426017"/>
                  </a:lnTo>
                  <a:lnTo>
                    <a:pt x="68213" y="397579"/>
                  </a:lnTo>
                  <a:lnTo>
                    <a:pt x="39775" y="363110"/>
                  </a:lnTo>
                  <a:lnTo>
                    <a:pt x="18302" y="323550"/>
                  </a:lnTo>
                  <a:lnTo>
                    <a:pt x="4731" y="279833"/>
                  </a:lnTo>
                  <a:lnTo>
                    <a:pt x="0" y="232896"/>
                  </a:lnTo>
                  <a:lnTo>
                    <a:pt x="4731" y="185959"/>
                  </a:lnTo>
                  <a:lnTo>
                    <a:pt x="18302" y="142242"/>
                  </a:lnTo>
                  <a:lnTo>
                    <a:pt x="39775" y="102681"/>
                  </a:lnTo>
                  <a:lnTo>
                    <a:pt x="68213" y="68213"/>
                  </a:lnTo>
                  <a:lnTo>
                    <a:pt x="102681" y="39775"/>
                  </a:lnTo>
                  <a:lnTo>
                    <a:pt x="142242" y="18302"/>
                  </a:lnTo>
                  <a:lnTo>
                    <a:pt x="185959" y="4731"/>
                  </a:lnTo>
                  <a:lnTo>
                    <a:pt x="232896" y="0"/>
                  </a:lnTo>
                  <a:lnTo>
                    <a:pt x="279833" y="4731"/>
                  </a:lnTo>
                  <a:lnTo>
                    <a:pt x="323550" y="18302"/>
                  </a:lnTo>
                  <a:lnTo>
                    <a:pt x="363111" y="39775"/>
                  </a:lnTo>
                  <a:lnTo>
                    <a:pt x="397579" y="68213"/>
                  </a:lnTo>
                  <a:lnTo>
                    <a:pt x="426017" y="102681"/>
                  </a:lnTo>
                  <a:lnTo>
                    <a:pt x="447490" y="142242"/>
                  </a:lnTo>
                  <a:lnTo>
                    <a:pt x="461061" y="185959"/>
                  </a:lnTo>
                  <a:lnTo>
                    <a:pt x="465792" y="232896"/>
                  </a:lnTo>
                  <a:lnTo>
                    <a:pt x="461061" y="279833"/>
                  </a:lnTo>
                  <a:lnTo>
                    <a:pt x="447490" y="323550"/>
                  </a:lnTo>
                  <a:lnTo>
                    <a:pt x="426017" y="363110"/>
                  </a:lnTo>
                  <a:lnTo>
                    <a:pt x="397579" y="397579"/>
                  </a:lnTo>
                  <a:lnTo>
                    <a:pt x="363111" y="426017"/>
                  </a:lnTo>
                  <a:lnTo>
                    <a:pt x="323550" y="447490"/>
                  </a:lnTo>
                  <a:lnTo>
                    <a:pt x="279833" y="461061"/>
                  </a:lnTo>
                  <a:lnTo>
                    <a:pt x="232896" y="465793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220" y="6877984"/>
              <a:ext cx="237441" cy="17921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1261325" y="3137611"/>
            <a:ext cx="7026909" cy="7197090"/>
            <a:chOff x="11261325" y="3137611"/>
            <a:chExt cx="7026909" cy="7197090"/>
          </a:xfrm>
        </p:grpSpPr>
        <p:sp>
          <p:nvSpPr>
            <p:cNvPr id="6" name="object 6"/>
            <p:cNvSpPr/>
            <p:nvPr/>
          </p:nvSpPr>
          <p:spPr>
            <a:xfrm>
              <a:off x="14783546" y="3137611"/>
              <a:ext cx="3504565" cy="4059554"/>
            </a:xfrm>
            <a:custGeom>
              <a:avLst/>
              <a:gdLst/>
              <a:ahLst/>
              <a:cxnLst/>
              <a:rect l="l" t="t" r="r" b="b"/>
              <a:pathLst>
                <a:path w="3504565" h="4059554">
                  <a:moveTo>
                    <a:pt x="2218057" y="4059142"/>
                  </a:moveTo>
                  <a:lnTo>
                    <a:pt x="2166101" y="4058331"/>
                  </a:lnTo>
                  <a:lnTo>
                    <a:pt x="2102785" y="4050677"/>
                  </a:lnTo>
                  <a:lnTo>
                    <a:pt x="2040256" y="4035683"/>
                  </a:lnTo>
                  <a:lnTo>
                    <a:pt x="1980073" y="4012440"/>
                  </a:lnTo>
                  <a:lnTo>
                    <a:pt x="1922747" y="3980872"/>
                  </a:lnTo>
                  <a:lnTo>
                    <a:pt x="1868135" y="3941346"/>
                  </a:lnTo>
                  <a:lnTo>
                    <a:pt x="1816094" y="3894232"/>
                  </a:lnTo>
                  <a:lnTo>
                    <a:pt x="1766480" y="3839896"/>
                  </a:lnTo>
                  <a:lnTo>
                    <a:pt x="1742539" y="3810135"/>
                  </a:lnTo>
                  <a:lnTo>
                    <a:pt x="1719152" y="3778706"/>
                  </a:lnTo>
                  <a:lnTo>
                    <a:pt x="1696299" y="3745657"/>
                  </a:lnTo>
                  <a:lnTo>
                    <a:pt x="1673964" y="3711032"/>
                  </a:lnTo>
                  <a:lnTo>
                    <a:pt x="1652129" y="3674877"/>
                  </a:lnTo>
                  <a:lnTo>
                    <a:pt x="1630775" y="3637240"/>
                  </a:lnTo>
                  <a:lnTo>
                    <a:pt x="1609886" y="3598165"/>
                  </a:lnTo>
                  <a:lnTo>
                    <a:pt x="1589442" y="3557698"/>
                  </a:lnTo>
                  <a:lnTo>
                    <a:pt x="1569426" y="3515886"/>
                  </a:lnTo>
                  <a:lnTo>
                    <a:pt x="1549820" y="3472775"/>
                  </a:lnTo>
                  <a:lnTo>
                    <a:pt x="1530607" y="3428411"/>
                  </a:lnTo>
                  <a:lnTo>
                    <a:pt x="1511768" y="3382839"/>
                  </a:lnTo>
                  <a:lnTo>
                    <a:pt x="1493285" y="3336105"/>
                  </a:lnTo>
                  <a:lnTo>
                    <a:pt x="1457318" y="3239338"/>
                  </a:lnTo>
                  <a:lnTo>
                    <a:pt x="1422561" y="3138478"/>
                  </a:lnTo>
                  <a:lnTo>
                    <a:pt x="1388873" y="3033892"/>
                  </a:lnTo>
                  <a:lnTo>
                    <a:pt x="1356110" y="2925949"/>
                  </a:lnTo>
                  <a:lnTo>
                    <a:pt x="1308387" y="2758543"/>
                  </a:lnTo>
                  <a:lnTo>
                    <a:pt x="1246657" y="2527017"/>
                  </a:lnTo>
                  <a:lnTo>
                    <a:pt x="1073627" y="1843795"/>
                  </a:lnTo>
                  <a:lnTo>
                    <a:pt x="1028199" y="1672986"/>
                  </a:lnTo>
                  <a:lnTo>
                    <a:pt x="996818" y="1560292"/>
                  </a:lnTo>
                  <a:lnTo>
                    <a:pt x="964819" y="1450793"/>
                  </a:lnTo>
                  <a:lnTo>
                    <a:pt x="932425" y="1346420"/>
                  </a:lnTo>
                  <a:lnTo>
                    <a:pt x="899858" y="1249103"/>
                  </a:lnTo>
                  <a:lnTo>
                    <a:pt x="883579" y="1203694"/>
                  </a:lnTo>
                  <a:lnTo>
                    <a:pt x="867340" y="1160774"/>
                  </a:lnTo>
                  <a:lnTo>
                    <a:pt x="851169" y="1120582"/>
                  </a:lnTo>
                  <a:lnTo>
                    <a:pt x="835094" y="1083361"/>
                  </a:lnTo>
                  <a:lnTo>
                    <a:pt x="803342" y="1018797"/>
                  </a:lnTo>
                  <a:lnTo>
                    <a:pt x="772307" y="969011"/>
                  </a:lnTo>
                  <a:lnTo>
                    <a:pt x="757127" y="950264"/>
                  </a:lnTo>
                  <a:lnTo>
                    <a:pt x="744731" y="962850"/>
                  </a:lnTo>
                  <a:lnTo>
                    <a:pt x="710858" y="1003491"/>
                  </a:lnTo>
                  <a:lnTo>
                    <a:pt x="675755" y="1052368"/>
                  </a:lnTo>
                  <a:lnTo>
                    <a:pt x="643211" y="1101874"/>
                  </a:lnTo>
                  <a:lnTo>
                    <a:pt x="613151" y="1151950"/>
                  </a:lnTo>
                  <a:lnTo>
                    <a:pt x="585500" y="1202538"/>
                  </a:lnTo>
                  <a:lnTo>
                    <a:pt x="560183" y="1253578"/>
                  </a:lnTo>
                  <a:lnTo>
                    <a:pt x="537126" y="1305012"/>
                  </a:lnTo>
                  <a:lnTo>
                    <a:pt x="516253" y="1356782"/>
                  </a:lnTo>
                  <a:lnTo>
                    <a:pt x="497490" y="1408829"/>
                  </a:lnTo>
                  <a:lnTo>
                    <a:pt x="480761" y="1461094"/>
                  </a:lnTo>
                  <a:lnTo>
                    <a:pt x="465992" y="1513518"/>
                  </a:lnTo>
                  <a:lnTo>
                    <a:pt x="453109" y="1566043"/>
                  </a:lnTo>
                  <a:lnTo>
                    <a:pt x="442035" y="1618610"/>
                  </a:lnTo>
                  <a:lnTo>
                    <a:pt x="432697" y="1671160"/>
                  </a:lnTo>
                  <a:lnTo>
                    <a:pt x="425019" y="1723635"/>
                  </a:lnTo>
                  <a:lnTo>
                    <a:pt x="418927" y="1775976"/>
                  </a:lnTo>
                  <a:lnTo>
                    <a:pt x="414345" y="1828124"/>
                  </a:lnTo>
                  <a:lnTo>
                    <a:pt x="411199" y="1880021"/>
                  </a:lnTo>
                  <a:lnTo>
                    <a:pt x="409414" y="1931608"/>
                  </a:lnTo>
                  <a:lnTo>
                    <a:pt x="408914" y="1982827"/>
                  </a:lnTo>
                  <a:lnTo>
                    <a:pt x="409626" y="2033618"/>
                  </a:lnTo>
                  <a:lnTo>
                    <a:pt x="411474" y="2083923"/>
                  </a:lnTo>
                  <a:lnTo>
                    <a:pt x="414384" y="2133683"/>
                  </a:lnTo>
                  <a:lnTo>
                    <a:pt x="418280" y="2182840"/>
                  </a:lnTo>
                  <a:lnTo>
                    <a:pt x="423087" y="2231335"/>
                  </a:lnTo>
                  <a:lnTo>
                    <a:pt x="428732" y="2279109"/>
                  </a:lnTo>
                  <a:lnTo>
                    <a:pt x="435138" y="2326104"/>
                  </a:lnTo>
                  <a:lnTo>
                    <a:pt x="442231" y="2372260"/>
                  </a:lnTo>
                  <a:lnTo>
                    <a:pt x="449936" y="2417520"/>
                  </a:lnTo>
                  <a:lnTo>
                    <a:pt x="466883" y="2505114"/>
                  </a:lnTo>
                  <a:lnTo>
                    <a:pt x="485380" y="2588418"/>
                  </a:lnTo>
                  <a:lnTo>
                    <a:pt x="504829" y="2666960"/>
                  </a:lnTo>
                  <a:lnTo>
                    <a:pt x="534473" y="2774821"/>
                  </a:lnTo>
                  <a:lnTo>
                    <a:pt x="609094" y="3015905"/>
                  </a:lnTo>
                  <a:lnTo>
                    <a:pt x="623841" y="3067709"/>
                  </a:lnTo>
                  <a:lnTo>
                    <a:pt x="632522" y="3109858"/>
                  </a:lnTo>
                  <a:lnTo>
                    <a:pt x="635365" y="3147898"/>
                  </a:lnTo>
                  <a:lnTo>
                    <a:pt x="228679" y="3147898"/>
                  </a:lnTo>
                  <a:lnTo>
                    <a:pt x="228085" y="3163901"/>
                  </a:lnTo>
                  <a:lnTo>
                    <a:pt x="228679" y="3171902"/>
                  </a:lnTo>
                  <a:lnTo>
                    <a:pt x="224591" y="3156111"/>
                  </a:lnTo>
                  <a:lnTo>
                    <a:pt x="147871" y="2906768"/>
                  </a:lnTo>
                  <a:lnTo>
                    <a:pt x="119506" y="2806070"/>
                  </a:lnTo>
                  <a:lnTo>
                    <a:pt x="100504" y="2733018"/>
                  </a:lnTo>
                  <a:lnTo>
                    <a:pt x="81934" y="2655589"/>
                  </a:lnTo>
                  <a:lnTo>
                    <a:pt x="64226" y="2574088"/>
                  </a:lnTo>
                  <a:lnTo>
                    <a:pt x="47814" y="2488823"/>
                  </a:lnTo>
                  <a:lnTo>
                    <a:pt x="33128" y="2400099"/>
                  </a:lnTo>
                  <a:lnTo>
                    <a:pt x="20602" y="2308223"/>
                  </a:lnTo>
                  <a:lnTo>
                    <a:pt x="15283" y="2261199"/>
                  </a:lnTo>
                  <a:lnTo>
                    <a:pt x="10667" y="2213502"/>
                  </a:lnTo>
                  <a:lnTo>
                    <a:pt x="6806" y="2165171"/>
                  </a:lnTo>
                  <a:lnTo>
                    <a:pt x="3754" y="2116243"/>
                  </a:lnTo>
                  <a:lnTo>
                    <a:pt x="1567" y="2066757"/>
                  </a:lnTo>
                  <a:lnTo>
                    <a:pt x="297" y="2016751"/>
                  </a:lnTo>
                  <a:lnTo>
                    <a:pt x="0" y="1966264"/>
                  </a:lnTo>
                  <a:lnTo>
                    <a:pt x="727" y="1915333"/>
                  </a:lnTo>
                  <a:lnTo>
                    <a:pt x="2535" y="1863998"/>
                  </a:lnTo>
                  <a:lnTo>
                    <a:pt x="5477" y="1812297"/>
                  </a:lnTo>
                  <a:lnTo>
                    <a:pt x="9606" y="1760267"/>
                  </a:lnTo>
                  <a:lnTo>
                    <a:pt x="14978" y="1707947"/>
                  </a:lnTo>
                  <a:lnTo>
                    <a:pt x="21645" y="1655376"/>
                  </a:lnTo>
                  <a:lnTo>
                    <a:pt x="29662" y="1602592"/>
                  </a:lnTo>
                  <a:lnTo>
                    <a:pt x="39082" y="1549633"/>
                  </a:lnTo>
                  <a:lnTo>
                    <a:pt x="49961" y="1496537"/>
                  </a:lnTo>
                  <a:lnTo>
                    <a:pt x="62352" y="1443343"/>
                  </a:lnTo>
                  <a:lnTo>
                    <a:pt x="76308" y="1390089"/>
                  </a:lnTo>
                  <a:lnTo>
                    <a:pt x="91884" y="1336814"/>
                  </a:lnTo>
                  <a:lnTo>
                    <a:pt x="109134" y="1283555"/>
                  </a:lnTo>
                  <a:lnTo>
                    <a:pt x="128112" y="1230351"/>
                  </a:lnTo>
                  <a:lnTo>
                    <a:pt x="148872" y="1177241"/>
                  </a:lnTo>
                  <a:lnTo>
                    <a:pt x="171468" y="1124262"/>
                  </a:lnTo>
                  <a:lnTo>
                    <a:pt x="195953" y="1071453"/>
                  </a:lnTo>
                  <a:lnTo>
                    <a:pt x="222383" y="1018852"/>
                  </a:lnTo>
                  <a:lnTo>
                    <a:pt x="250810" y="966498"/>
                  </a:lnTo>
                  <a:lnTo>
                    <a:pt x="281289" y="914429"/>
                  </a:lnTo>
                  <a:lnTo>
                    <a:pt x="313874" y="862683"/>
                  </a:lnTo>
                  <a:lnTo>
                    <a:pt x="348619" y="811299"/>
                  </a:lnTo>
                  <a:lnTo>
                    <a:pt x="385578" y="760315"/>
                  </a:lnTo>
                  <a:lnTo>
                    <a:pt x="422812" y="713687"/>
                  </a:lnTo>
                  <a:lnTo>
                    <a:pt x="460685" y="672294"/>
                  </a:lnTo>
                  <a:lnTo>
                    <a:pt x="499182" y="636144"/>
                  </a:lnTo>
                  <a:lnTo>
                    <a:pt x="538288" y="605244"/>
                  </a:lnTo>
                  <a:lnTo>
                    <a:pt x="577987" y="579603"/>
                  </a:lnTo>
                  <a:lnTo>
                    <a:pt x="618263" y="559228"/>
                  </a:lnTo>
                  <a:lnTo>
                    <a:pt x="659100" y="544127"/>
                  </a:lnTo>
                  <a:lnTo>
                    <a:pt x="700483" y="534308"/>
                  </a:lnTo>
                  <a:lnTo>
                    <a:pt x="742396" y="529778"/>
                  </a:lnTo>
                  <a:lnTo>
                    <a:pt x="784823" y="530546"/>
                  </a:lnTo>
                  <a:lnTo>
                    <a:pt x="827749" y="536620"/>
                  </a:lnTo>
                  <a:lnTo>
                    <a:pt x="881393" y="551931"/>
                  </a:lnTo>
                  <a:lnTo>
                    <a:pt x="931927" y="575263"/>
                  </a:lnTo>
                  <a:lnTo>
                    <a:pt x="979614" y="606560"/>
                  </a:lnTo>
                  <a:lnTo>
                    <a:pt x="1024717" y="645768"/>
                  </a:lnTo>
                  <a:lnTo>
                    <a:pt x="1067498" y="692832"/>
                  </a:lnTo>
                  <a:lnTo>
                    <a:pt x="1108219" y="747697"/>
                  </a:lnTo>
                  <a:lnTo>
                    <a:pt x="1147145" y="810309"/>
                  </a:lnTo>
                  <a:lnTo>
                    <a:pt x="1166016" y="844503"/>
                  </a:lnTo>
                  <a:lnTo>
                    <a:pt x="1184537" y="880613"/>
                  </a:lnTo>
                  <a:lnTo>
                    <a:pt x="1202740" y="918632"/>
                  </a:lnTo>
                  <a:lnTo>
                    <a:pt x="1220658" y="958554"/>
                  </a:lnTo>
                  <a:lnTo>
                    <a:pt x="1238325" y="1000371"/>
                  </a:lnTo>
                  <a:lnTo>
                    <a:pt x="1255772" y="1044077"/>
                  </a:lnTo>
                  <a:lnTo>
                    <a:pt x="1273033" y="1089665"/>
                  </a:lnTo>
                  <a:lnTo>
                    <a:pt x="1290140" y="1137128"/>
                  </a:lnTo>
                  <a:lnTo>
                    <a:pt x="1324026" y="1237652"/>
                  </a:lnTo>
                  <a:lnTo>
                    <a:pt x="1357692" y="1345594"/>
                  </a:lnTo>
                  <a:lnTo>
                    <a:pt x="1391401" y="1460900"/>
                  </a:lnTo>
                  <a:lnTo>
                    <a:pt x="1425416" y="1583515"/>
                  </a:lnTo>
                  <a:lnTo>
                    <a:pt x="1477586" y="1781021"/>
                  </a:lnTo>
                  <a:lnTo>
                    <a:pt x="1641265" y="2427460"/>
                  </a:lnTo>
                  <a:lnTo>
                    <a:pt x="1694763" y="2628440"/>
                  </a:lnTo>
                  <a:lnTo>
                    <a:pt x="1736031" y="2774888"/>
                  </a:lnTo>
                  <a:lnTo>
                    <a:pt x="1778476" y="2916093"/>
                  </a:lnTo>
                  <a:lnTo>
                    <a:pt x="1807513" y="3006619"/>
                  </a:lnTo>
                  <a:lnTo>
                    <a:pt x="1837203" y="3093767"/>
                  </a:lnTo>
                  <a:lnTo>
                    <a:pt x="1867598" y="3177121"/>
                  </a:lnTo>
                  <a:lnTo>
                    <a:pt x="1906403" y="3274499"/>
                  </a:lnTo>
                  <a:lnTo>
                    <a:pt x="1943207" y="3357450"/>
                  </a:lnTo>
                  <a:lnTo>
                    <a:pt x="1977837" y="3427130"/>
                  </a:lnTo>
                  <a:lnTo>
                    <a:pt x="2010118" y="3484696"/>
                  </a:lnTo>
                  <a:lnTo>
                    <a:pt x="2039878" y="3531303"/>
                  </a:lnTo>
                  <a:lnTo>
                    <a:pt x="2066941" y="3568108"/>
                  </a:lnTo>
                  <a:lnTo>
                    <a:pt x="2112283" y="3616934"/>
                  </a:lnTo>
                  <a:lnTo>
                    <a:pt x="2144752" y="3640421"/>
                  </a:lnTo>
                  <a:lnTo>
                    <a:pt x="2193791" y="3652646"/>
                  </a:lnTo>
                  <a:lnTo>
                    <a:pt x="2206451" y="3651879"/>
                  </a:lnTo>
                  <a:lnTo>
                    <a:pt x="2242383" y="3612703"/>
                  </a:lnTo>
                  <a:lnTo>
                    <a:pt x="2263694" y="3562484"/>
                  </a:lnTo>
                  <a:lnTo>
                    <a:pt x="2279836" y="3498631"/>
                  </a:lnTo>
                  <a:lnTo>
                    <a:pt x="2291217" y="3422610"/>
                  </a:lnTo>
                  <a:lnTo>
                    <a:pt x="2295252" y="3380495"/>
                  </a:lnTo>
                  <a:lnTo>
                    <a:pt x="2298250" y="3335888"/>
                  </a:lnTo>
                  <a:lnTo>
                    <a:pt x="2300264" y="3288973"/>
                  </a:lnTo>
                  <a:lnTo>
                    <a:pt x="2301344" y="3239933"/>
                  </a:lnTo>
                  <a:lnTo>
                    <a:pt x="2301543" y="3188951"/>
                  </a:lnTo>
                  <a:lnTo>
                    <a:pt x="2300910" y="3136211"/>
                  </a:lnTo>
                  <a:lnTo>
                    <a:pt x="2297359" y="3026191"/>
                  </a:lnTo>
                  <a:lnTo>
                    <a:pt x="2291100" y="2911338"/>
                  </a:lnTo>
                  <a:lnTo>
                    <a:pt x="2282545" y="2793120"/>
                  </a:lnTo>
                  <a:lnTo>
                    <a:pt x="2272104" y="2673005"/>
                  </a:lnTo>
                  <a:lnTo>
                    <a:pt x="2253804" y="2492482"/>
                  </a:lnTo>
                  <a:lnTo>
                    <a:pt x="2226634" y="2258838"/>
                  </a:lnTo>
                  <a:lnTo>
                    <a:pt x="2136147" y="1555471"/>
                  </a:lnTo>
                  <a:lnTo>
                    <a:pt x="2117994" y="1397479"/>
                  </a:lnTo>
                  <a:lnTo>
                    <a:pt x="2103269" y="1247752"/>
                  </a:lnTo>
                  <a:lnTo>
                    <a:pt x="2095816" y="1153313"/>
                  </a:lnTo>
                  <a:lnTo>
                    <a:pt x="2090575" y="1063727"/>
                  </a:lnTo>
                  <a:lnTo>
                    <a:pt x="2087823" y="979466"/>
                  </a:lnTo>
                  <a:lnTo>
                    <a:pt x="2087466" y="939479"/>
                  </a:lnTo>
                  <a:lnTo>
                    <a:pt x="2088382" y="873149"/>
                  </a:lnTo>
                  <a:lnTo>
                    <a:pt x="2091107" y="808746"/>
                  </a:lnTo>
                  <a:lnTo>
                    <a:pt x="2095612" y="746332"/>
                  </a:lnTo>
                  <a:lnTo>
                    <a:pt x="2101867" y="685969"/>
                  </a:lnTo>
                  <a:lnTo>
                    <a:pt x="2109839" y="627717"/>
                  </a:lnTo>
                  <a:lnTo>
                    <a:pt x="2119500" y="571638"/>
                  </a:lnTo>
                  <a:lnTo>
                    <a:pt x="2130817" y="517792"/>
                  </a:lnTo>
                  <a:lnTo>
                    <a:pt x="2143760" y="466243"/>
                  </a:lnTo>
                  <a:lnTo>
                    <a:pt x="2158300" y="417050"/>
                  </a:lnTo>
                  <a:lnTo>
                    <a:pt x="2174404" y="370275"/>
                  </a:lnTo>
                  <a:lnTo>
                    <a:pt x="2192043" y="325979"/>
                  </a:lnTo>
                  <a:lnTo>
                    <a:pt x="2211185" y="284224"/>
                  </a:lnTo>
                  <a:lnTo>
                    <a:pt x="2231801" y="245071"/>
                  </a:lnTo>
                  <a:lnTo>
                    <a:pt x="2253859" y="208582"/>
                  </a:lnTo>
                  <a:lnTo>
                    <a:pt x="2277329" y="174816"/>
                  </a:lnTo>
                  <a:lnTo>
                    <a:pt x="2302180" y="143837"/>
                  </a:lnTo>
                  <a:lnTo>
                    <a:pt x="2328382" y="115705"/>
                  </a:lnTo>
                  <a:lnTo>
                    <a:pt x="2384714" y="68227"/>
                  </a:lnTo>
                  <a:lnTo>
                    <a:pt x="2446080" y="32874"/>
                  </a:lnTo>
                  <a:lnTo>
                    <a:pt x="2512235" y="10135"/>
                  </a:lnTo>
                  <a:lnTo>
                    <a:pt x="2573393" y="933"/>
                  </a:lnTo>
                  <a:lnTo>
                    <a:pt x="2599584" y="0"/>
                  </a:lnTo>
                  <a:lnTo>
                    <a:pt x="2625609" y="853"/>
                  </a:lnTo>
                  <a:lnTo>
                    <a:pt x="2677171" y="7945"/>
                  </a:lnTo>
                  <a:lnTo>
                    <a:pt x="2728106" y="22252"/>
                  </a:lnTo>
                  <a:lnTo>
                    <a:pt x="2778442" y="43818"/>
                  </a:lnTo>
                  <a:lnTo>
                    <a:pt x="2828204" y="72684"/>
                  </a:lnTo>
                  <a:lnTo>
                    <a:pt x="2877422" y="108896"/>
                  </a:lnTo>
                  <a:lnTo>
                    <a:pt x="2926121" y="152495"/>
                  </a:lnTo>
                  <a:lnTo>
                    <a:pt x="2974328" y="203524"/>
                  </a:lnTo>
                  <a:lnTo>
                    <a:pt x="3022071" y="262028"/>
                  </a:lnTo>
                  <a:lnTo>
                    <a:pt x="3045777" y="294096"/>
                  </a:lnTo>
                  <a:lnTo>
                    <a:pt x="3069377" y="328049"/>
                  </a:lnTo>
                  <a:lnTo>
                    <a:pt x="3092874" y="363892"/>
                  </a:lnTo>
                  <a:lnTo>
                    <a:pt x="3116272" y="401630"/>
                  </a:lnTo>
                  <a:lnTo>
                    <a:pt x="3139575" y="441269"/>
                  </a:lnTo>
                  <a:lnTo>
                    <a:pt x="3162784" y="482814"/>
                  </a:lnTo>
                  <a:lnTo>
                    <a:pt x="3185905" y="526271"/>
                  </a:lnTo>
                  <a:lnTo>
                    <a:pt x="3208940" y="571645"/>
                  </a:lnTo>
                  <a:lnTo>
                    <a:pt x="3231893" y="618941"/>
                  </a:lnTo>
                  <a:lnTo>
                    <a:pt x="3254767" y="668165"/>
                  </a:lnTo>
                  <a:lnTo>
                    <a:pt x="3277566" y="719322"/>
                  </a:lnTo>
                  <a:lnTo>
                    <a:pt x="3300292" y="772418"/>
                  </a:lnTo>
                  <a:lnTo>
                    <a:pt x="3322950" y="827458"/>
                  </a:lnTo>
                  <a:lnTo>
                    <a:pt x="3345542" y="884447"/>
                  </a:lnTo>
                  <a:lnTo>
                    <a:pt x="3368072" y="943391"/>
                  </a:lnTo>
                  <a:lnTo>
                    <a:pt x="3390543" y="1004295"/>
                  </a:lnTo>
                  <a:lnTo>
                    <a:pt x="3412960" y="1067164"/>
                  </a:lnTo>
                  <a:lnTo>
                    <a:pt x="3457640" y="1198821"/>
                  </a:lnTo>
                  <a:lnTo>
                    <a:pt x="3504453" y="1345988"/>
                  </a:lnTo>
                  <a:lnTo>
                    <a:pt x="3504453" y="2600146"/>
                  </a:lnTo>
                  <a:lnTo>
                    <a:pt x="3470597" y="2526567"/>
                  </a:lnTo>
                  <a:lnTo>
                    <a:pt x="3446716" y="2471688"/>
                  </a:lnTo>
                  <a:lnTo>
                    <a:pt x="3423070" y="2414998"/>
                  </a:lnTo>
                  <a:lnTo>
                    <a:pt x="3399663" y="2356502"/>
                  </a:lnTo>
                  <a:lnTo>
                    <a:pt x="3376502" y="2296209"/>
                  </a:lnTo>
                  <a:lnTo>
                    <a:pt x="3353592" y="2234126"/>
                  </a:lnTo>
                  <a:lnTo>
                    <a:pt x="3330939" y="2170262"/>
                  </a:lnTo>
                  <a:lnTo>
                    <a:pt x="3308548" y="2104622"/>
                  </a:lnTo>
                  <a:lnTo>
                    <a:pt x="3286424" y="2037215"/>
                  </a:lnTo>
                  <a:lnTo>
                    <a:pt x="3264574" y="1968049"/>
                  </a:lnTo>
                  <a:lnTo>
                    <a:pt x="3243003" y="1897130"/>
                  </a:lnTo>
                  <a:lnTo>
                    <a:pt x="3221717" y="1824467"/>
                  </a:lnTo>
                  <a:lnTo>
                    <a:pt x="3171045" y="1645028"/>
                  </a:lnTo>
                  <a:lnTo>
                    <a:pt x="3141804" y="1545570"/>
                  </a:lnTo>
                  <a:lnTo>
                    <a:pt x="3113022" y="1451544"/>
                  </a:lnTo>
                  <a:lnTo>
                    <a:pt x="3084726" y="1362799"/>
                  </a:lnTo>
                  <a:lnTo>
                    <a:pt x="3056942" y="1279183"/>
                  </a:lnTo>
                  <a:lnTo>
                    <a:pt x="3029694" y="1200546"/>
                  </a:lnTo>
                  <a:lnTo>
                    <a:pt x="3003010" y="1126736"/>
                  </a:lnTo>
                  <a:lnTo>
                    <a:pt x="2976915" y="1057604"/>
                  </a:lnTo>
                  <a:lnTo>
                    <a:pt x="2951435" y="992997"/>
                  </a:lnTo>
                  <a:lnTo>
                    <a:pt x="2926595" y="932766"/>
                  </a:lnTo>
                  <a:lnTo>
                    <a:pt x="2902421" y="876759"/>
                  </a:lnTo>
                  <a:lnTo>
                    <a:pt x="2878940" y="824825"/>
                  </a:lnTo>
                  <a:lnTo>
                    <a:pt x="2856177" y="776813"/>
                  </a:lnTo>
                  <a:lnTo>
                    <a:pt x="2834158" y="732573"/>
                  </a:lnTo>
                  <a:lnTo>
                    <a:pt x="2812908" y="691954"/>
                  </a:lnTo>
                  <a:lnTo>
                    <a:pt x="2792454" y="654804"/>
                  </a:lnTo>
                  <a:lnTo>
                    <a:pt x="2772821" y="620973"/>
                  </a:lnTo>
                  <a:lnTo>
                    <a:pt x="2736123" y="562663"/>
                  </a:lnTo>
                  <a:lnTo>
                    <a:pt x="2703020" y="515818"/>
                  </a:lnTo>
                  <a:lnTo>
                    <a:pt x="2673719" y="479229"/>
                  </a:lnTo>
                  <a:lnTo>
                    <a:pt x="2627348" y="431992"/>
                  </a:lnTo>
                  <a:lnTo>
                    <a:pt x="2604086" y="414510"/>
                  </a:lnTo>
                  <a:lnTo>
                    <a:pt x="2592924" y="430666"/>
                  </a:lnTo>
                  <a:lnTo>
                    <a:pt x="2567645" y="481104"/>
                  </a:lnTo>
                  <a:lnTo>
                    <a:pt x="2541519" y="556420"/>
                  </a:lnTo>
                  <a:lnTo>
                    <a:pt x="2529299" y="603675"/>
                  </a:lnTo>
                  <a:lnTo>
                    <a:pt x="2518260" y="657469"/>
                  </a:lnTo>
                  <a:lnTo>
                    <a:pt x="2508865" y="717909"/>
                  </a:lnTo>
                  <a:lnTo>
                    <a:pt x="2501581" y="785103"/>
                  </a:lnTo>
                  <a:lnTo>
                    <a:pt x="2496869" y="859156"/>
                  </a:lnTo>
                  <a:lnTo>
                    <a:pt x="2495196" y="940175"/>
                  </a:lnTo>
                  <a:lnTo>
                    <a:pt x="2496672" y="1017828"/>
                  </a:lnTo>
                  <a:lnTo>
                    <a:pt x="2500899" y="1102475"/>
                  </a:lnTo>
                  <a:lnTo>
                    <a:pt x="2507576" y="1193454"/>
                  </a:lnTo>
                  <a:lnTo>
                    <a:pt x="2516399" y="1290101"/>
                  </a:lnTo>
                  <a:lnTo>
                    <a:pt x="2533001" y="1444252"/>
                  </a:lnTo>
                  <a:lnTo>
                    <a:pt x="2635057" y="2248822"/>
                  </a:lnTo>
                  <a:lnTo>
                    <a:pt x="2658275" y="2448312"/>
                  </a:lnTo>
                  <a:lnTo>
                    <a:pt x="2677780" y="2637255"/>
                  </a:lnTo>
                  <a:lnTo>
                    <a:pt x="2688410" y="2757269"/>
                  </a:lnTo>
                  <a:lnTo>
                    <a:pt x="2696923" y="2872459"/>
                  </a:lnTo>
                  <a:lnTo>
                    <a:pt x="2703132" y="2982773"/>
                  </a:lnTo>
                  <a:lnTo>
                    <a:pt x="2706852" y="3088155"/>
                  </a:lnTo>
                  <a:lnTo>
                    <a:pt x="2707894" y="3188552"/>
                  </a:lnTo>
                  <a:lnTo>
                    <a:pt x="2707353" y="3236865"/>
                  </a:lnTo>
                  <a:lnTo>
                    <a:pt x="2706073" y="3283910"/>
                  </a:lnTo>
                  <a:lnTo>
                    <a:pt x="2704030" y="3329682"/>
                  </a:lnTo>
                  <a:lnTo>
                    <a:pt x="2701201" y="3374174"/>
                  </a:lnTo>
                  <a:lnTo>
                    <a:pt x="2697563" y="3417379"/>
                  </a:lnTo>
                  <a:lnTo>
                    <a:pt x="2693092" y="3459291"/>
                  </a:lnTo>
                  <a:lnTo>
                    <a:pt x="2687766" y="3499901"/>
                  </a:lnTo>
                  <a:lnTo>
                    <a:pt x="2681560" y="3539205"/>
                  </a:lnTo>
                  <a:lnTo>
                    <a:pt x="2674451" y="3577194"/>
                  </a:lnTo>
                  <a:lnTo>
                    <a:pt x="2657433" y="3649204"/>
                  </a:lnTo>
                  <a:lnTo>
                    <a:pt x="2636524" y="3715876"/>
                  </a:lnTo>
                  <a:lnTo>
                    <a:pt x="2611538" y="3777157"/>
                  </a:lnTo>
                  <a:lnTo>
                    <a:pt x="2582288" y="3832992"/>
                  </a:lnTo>
                  <a:lnTo>
                    <a:pt x="2548587" y="3883326"/>
                  </a:lnTo>
                  <a:lnTo>
                    <a:pt x="2510248" y="3928107"/>
                  </a:lnTo>
                  <a:lnTo>
                    <a:pt x="2474229" y="3961509"/>
                  </a:lnTo>
                  <a:lnTo>
                    <a:pt x="2442429" y="3985486"/>
                  </a:lnTo>
                  <a:lnTo>
                    <a:pt x="2408444" y="4006419"/>
                  </a:lnTo>
                  <a:lnTo>
                    <a:pt x="2372724" y="4024032"/>
                  </a:lnTo>
                  <a:lnTo>
                    <a:pt x="2335427" y="4038247"/>
                  </a:lnTo>
                  <a:lnTo>
                    <a:pt x="2297045" y="4048876"/>
                  </a:lnTo>
                  <a:lnTo>
                    <a:pt x="2257749" y="4055872"/>
                  </a:lnTo>
                  <a:lnTo>
                    <a:pt x="2237941" y="4057975"/>
                  </a:lnTo>
                  <a:lnTo>
                    <a:pt x="2218057" y="4059142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08927" y="5380601"/>
              <a:ext cx="5950371" cy="49063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308927" y="5380602"/>
              <a:ext cx="5947410" cy="4906645"/>
            </a:xfrm>
            <a:custGeom>
              <a:avLst/>
              <a:gdLst/>
              <a:ahLst/>
              <a:cxnLst/>
              <a:rect l="l" t="t" r="r" b="b"/>
              <a:pathLst>
                <a:path w="5947409" h="4906645">
                  <a:moveTo>
                    <a:pt x="11" y="4906397"/>
                  </a:moveTo>
                  <a:lnTo>
                    <a:pt x="0" y="952023"/>
                  </a:lnTo>
                  <a:lnTo>
                    <a:pt x="1179" y="904508"/>
                  </a:lnTo>
                  <a:lnTo>
                    <a:pt x="4638" y="857595"/>
                  </a:lnTo>
                  <a:lnTo>
                    <a:pt x="10336" y="811340"/>
                  </a:lnTo>
                  <a:lnTo>
                    <a:pt x="18219" y="765797"/>
                  </a:lnTo>
                  <a:lnTo>
                    <a:pt x="28233" y="721021"/>
                  </a:lnTo>
                  <a:lnTo>
                    <a:pt x="40322" y="677066"/>
                  </a:lnTo>
                  <a:lnTo>
                    <a:pt x="54432" y="633987"/>
                  </a:lnTo>
                  <a:lnTo>
                    <a:pt x="70508" y="591838"/>
                  </a:lnTo>
                  <a:lnTo>
                    <a:pt x="88497" y="550674"/>
                  </a:lnTo>
                  <a:lnTo>
                    <a:pt x="108344" y="510549"/>
                  </a:lnTo>
                  <a:lnTo>
                    <a:pt x="129993" y="471519"/>
                  </a:lnTo>
                  <a:lnTo>
                    <a:pt x="153391" y="433636"/>
                  </a:lnTo>
                  <a:lnTo>
                    <a:pt x="178482" y="396957"/>
                  </a:lnTo>
                  <a:lnTo>
                    <a:pt x="205213" y="361535"/>
                  </a:lnTo>
                  <a:lnTo>
                    <a:pt x="233529" y="327426"/>
                  </a:lnTo>
                  <a:lnTo>
                    <a:pt x="263375" y="294683"/>
                  </a:lnTo>
                  <a:lnTo>
                    <a:pt x="294697" y="263361"/>
                  </a:lnTo>
                  <a:lnTo>
                    <a:pt x="327440" y="233515"/>
                  </a:lnTo>
                  <a:lnTo>
                    <a:pt x="361550" y="205199"/>
                  </a:lnTo>
                  <a:lnTo>
                    <a:pt x="396971" y="178468"/>
                  </a:lnTo>
                  <a:lnTo>
                    <a:pt x="433651" y="153376"/>
                  </a:lnTo>
                  <a:lnTo>
                    <a:pt x="471533" y="129979"/>
                  </a:lnTo>
                  <a:lnTo>
                    <a:pt x="510564" y="108329"/>
                  </a:lnTo>
                  <a:lnTo>
                    <a:pt x="550688" y="88483"/>
                  </a:lnTo>
                  <a:lnTo>
                    <a:pt x="591852" y="70494"/>
                  </a:lnTo>
                  <a:lnTo>
                    <a:pt x="634001" y="54417"/>
                  </a:lnTo>
                  <a:lnTo>
                    <a:pt x="677080" y="40307"/>
                  </a:lnTo>
                  <a:lnTo>
                    <a:pt x="721035" y="28218"/>
                  </a:lnTo>
                  <a:lnTo>
                    <a:pt x="765812" y="18205"/>
                  </a:lnTo>
                  <a:lnTo>
                    <a:pt x="811354" y="10322"/>
                  </a:lnTo>
                  <a:lnTo>
                    <a:pt x="857609" y="4624"/>
                  </a:lnTo>
                  <a:lnTo>
                    <a:pt x="904522" y="1165"/>
                  </a:lnTo>
                  <a:lnTo>
                    <a:pt x="952038" y="0"/>
                  </a:lnTo>
                  <a:lnTo>
                    <a:pt x="4995387" y="0"/>
                  </a:lnTo>
                  <a:lnTo>
                    <a:pt x="5042902" y="1165"/>
                  </a:lnTo>
                  <a:lnTo>
                    <a:pt x="5089815" y="4624"/>
                  </a:lnTo>
                  <a:lnTo>
                    <a:pt x="5136070" y="10322"/>
                  </a:lnTo>
                  <a:lnTo>
                    <a:pt x="5181613" y="18205"/>
                  </a:lnTo>
                  <a:lnTo>
                    <a:pt x="5226389" y="28218"/>
                  </a:lnTo>
                  <a:lnTo>
                    <a:pt x="5270344" y="40307"/>
                  </a:lnTo>
                  <a:lnTo>
                    <a:pt x="5313423" y="54417"/>
                  </a:lnTo>
                  <a:lnTo>
                    <a:pt x="5355572" y="70494"/>
                  </a:lnTo>
                  <a:lnTo>
                    <a:pt x="5396736" y="88483"/>
                  </a:lnTo>
                  <a:lnTo>
                    <a:pt x="5436861" y="108329"/>
                  </a:lnTo>
                  <a:lnTo>
                    <a:pt x="5475892" y="129979"/>
                  </a:lnTo>
                  <a:lnTo>
                    <a:pt x="5513774" y="153376"/>
                  </a:lnTo>
                  <a:lnTo>
                    <a:pt x="5550453" y="178468"/>
                  </a:lnTo>
                  <a:lnTo>
                    <a:pt x="5585875" y="205199"/>
                  </a:lnTo>
                  <a:lnTo>
                    <a:pt x="5619985" y="233515"/>
                  </a:lnTo>
                  <a:lnTo>
                    <a:pt x="5652728" y="263361"/>
                  </a:lnTo>
                  <a:lnTo>
                    <a:pt x="5684050" y="294683"/>
                  </a:lnTo>
                  <a:lnTo>
                    <a:pt x="5713896" y="327426"/>
                  </a:lnTo>
                  <a:lnTo>
                    <a:pt x="5742212" y="361535"/>
                  </a:lnTo>
                  <a:lnTo>
                    <a:pt x="5768943" y="396957"/>
                  </a:lnTo>
                  <a:lnTo>
                    <a:pt x="5794035" y="433636"/>
                  </a:lnTo>
                  <a:lnTo>
                    <a:pt x="5817432" y="471519"/>
                  </a:lnTo>
                  <a:lnTo>
                    <a:pt x="5839082" y="510549"/>
                  </a:lnTo>
                  <a:lnTo>
                    <a:pt x="5858928" y="550674"/>
                  </a:lnTo>
                  <a:lnTo>
                    <a:pt x="5876917" y="591838"/>
                  </a:lnTo>
                  <a:lnTo>
                    <a:pt x="5892994" y="633987"/>
                  </a:lnTo>
                  <a:lnTo>
                    <a:pt x="5907104" y="677066"/>
                  </a:lnTo>
                  <a:lnTo>
                    <a:pt x="5919193" y="721021"/>
                  </a:lnTo>
                  <a:lnTo>
                    <a:pt x="5929207" y="765797"/>
                  </a:lnTo>
                  <a:lnTo>
                    <a:pt x="5937090" y="811340"/>
                  </a:lnTo>
                  <a:lnTo>
                    <a:pt x="5942788" y="857595"/>
                  </a:lnTo>
                  <a:lnTo>
                    <a:pt x="5946247" y="904508"/>
                  </a:lnTo>
                  <a:lnTo>
                    <a:pt x="5947412" y="952023"/>
                  </a:lnTo>
                  <a:lnTo>
                    <a:pt x="5947412" y="4906397"/>
                  </a:lnTo>
                </a:path>
              </a:pathLst>
            </a:custGeom>
            <a:ln w="95204">
              <a:solidFill>
                <a:srgbClr val="1218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0031601" y="-47601"/>
            <a:ext cx="7272655" cy="4998720"/>
            <a:chOff x="10031601" y="-47601"/>
            <a:chExt cx="7272655" cy="4998720"/>
          </a:xfrm>
        </p:grpSpPr>
        <p:sp>
          <p:nvSpPr>
            <p:cNvPr id="10" name="object 10"/>
            <p:cNvSpPr/>
            <p:nvPr/>
          </p:nvSpPr>
          <p:spPr>
            <a:xfrm>
              <a:off x="10031601" y="0"/>
              <a:ext cx="1551305" cy="798195"/>
            </a:xfrm>
            <a:custGeom>
              <a:avLst/>
              <a:gdLst/>
              <a:ahLst/>
              <a:cxnLst/>
              <a:rect l="l" t="t" r="r" b="b"/>
              <a:pathLst>
                <a:path w="1551304" h="798195">
                  <a:moveTo>
                    <a:pt x="1551047" y="253577"/>
                  </a:moveTo>
                  <a:lnTo>
                    <a:pt x="1533631" y="406231"/>
                  </a:lnTo>
                  <a:lnTo>
                    <a:pt x="1502345" y="402904"/>
                  </a:lnTo>
                  <a:lnTo>
                    <a:pt x="1419288" y="395109"/>
                  </a:lnTo>
                  <a:lnTo>
                    <a:pt x="1295283" y="385423"/>
                  </a:lnTo>
                  <a:lnTo>
                    <a:pt x="1221328" y="380684"/>
                  </a:lnTo>
                  <a:lnTo>
                    <a:pt x="1141219" y="376447"/>
                  </a:lnTo>
                  <a:lnTo>
                    <a:pt x="1056318" y="373039"/>
                  </a:lnTo>
                  <a:lnTo>
                    <a:pt x="1053253" y="379044"/>
                  </a:lnTo>
                  <a:lnTo>
                    <a:pt x="1050072" y="385044"/>
                  </a:lnTo>
                  <a:lnTo>
                    <a:pt x="1020824" y="432427"/>
                  </a:lnTo>
                  <a:lnTo>
                    <a:pt x="994454" y="467302"/>
                  </a:lnTo>
                  <a:lnTo>
                    <a:pt x="964466" y="501483"/>
                  </a:lnTo>
                  <a:lnTo>
                    <a:pt x="931070" y="534797"/>
                  </a:lnTo>
                  <a:lnTo>
                    <a:pt x="894474" y="567069"/>
                  </a:lnTo>
                  <a:lnTo>
                    <a:pt x="854889" y="598127"/>
                  </a:lnTo>
                  <a:lnTo>
                    <a:pt x="812521" y="627796"/>
                  </a:lnTo>
                  <a:lnTo>
                    <a:pt x="767582" y="655904"/>
                  </a:lnTo>
                  <a:lnTo>
                    <a:pt x="720279" y="682276"/>
                  </a:lnTo>
                  <a:lnTo>
                    <a:pt x="670796" y="706749"/>
                  </a:lnTo>
                  <a:lnTo>
                    <a:pt x="615832" y="730581"/>
                  </a:lnTo>
                  <a:lnTo>
                    <a:pt x="561164" y="750922"/>
                  </a:lnTo>
                  <a:lnTo>
                    <a:pt x="507165" y="767696"/>
                  </a:lnTo>
                  <a:lnTo>
                    <a:pt x="454185" y="780840"/>
                  </a:lnTo>
                  <a:lnTo>
                    <a:pt x="402572" y="790290"/>
                  </a:lnTo>
                  <a:lnTo>
                    <a:pt x="352676" y="795982"/>
                  </a:lnTo>
                  <a:lnTo>
                    <a:pt x="304844" y="797852"/>
                  </a:lnTo>
                  <a:lnTo>
                    <a:pt x="259426" y="795836"/>
                  </a:lnTo>
                  <a:lnTo>
                    <a:pt x="216771" y="789871"/>
                  </a:lnTo>
                  <a:lnTo>
                    <a:pt x="167636" y="776629"/>
                  </a:lnTo>
                  <a:lnTo>
                    <a:pt x="124051" y="757142"/>
                  </a:lnTo>
                  <a:lnTo>
                    <a:pt x="86369" y="731759"/>
                  </a:lnTo>
                  <a:lnTo>
                    <a:pt x="54939" y="700827"/>
                  </a:lnTo>
                  <a:lnTo>
                    <a:pt x="30113" y="664694"/>
                  </a:lnTo>
                  <a:lnTo>
                    <a:pt x="12242" y="623707"/>
                  </a:lnTo>
                  <a:lnTo>
                    <a:pt x="1677" y="578213"/>
                  </a:lnTo>
                  <a:lnTo>
                    <a:pt x="695" y="547800"/>
                  </a:lnTo>
                  <a:lnTo>
                    <a:pt x="213689" y="630038"/>
                  </a:lnTo>
                  <a:lnTo>
                    <a:pt x="221621" y="632833"/>
                  </a:lnTo>
                  <a:lnTo>
                    <a:pt x="229654" y="635269"/>
                  </a:lnTo>
                  <a:lnTo>
                    <a:pt x="237787" y="637346"/>
                  </a:lnTo>
                  <a:lnTo>
                    <a:pt x="246020" y="639063"/>
                  </a:lnTo>
                  <a:lnTo>
                    <a:pt x="287266" y="643787"/>
                  </a:lnTo>
                  <a:lnTo>
                    <a:pt x="333483" y="643214"/>
                  </a:lnTo>
                  <a:lnTo>
                    <a:pt x="383729" y="637530"/>
                  </a:lnTo>
                  <a:lnTo>
                    <a:pt x="437059" y="626923"/>
                  </a:lnTo>
                  <a:lnTo>
                    <a:pt x="492532" y="611579"/>
                  </a:lnTo>
                  <a:lnTo>
                    <a:pt x="549203" y="591684"/>
                  </a:lnTo>
                  <a:lnTo>
                    <a:pt x="605476" y="567703"/>
                  </a:lnTo>
                  <a:lnTo>
                    <a:pt x="653386" y="543828"/>
                  </a:lnTo>
                  <a:lnTo>
                    <a:pt x="698349" y="518234"/>
                  </a:lnTo>
                  <a:lnTo>
                    <a:pt x="740614" y="490909"/>
                  </a:lnTo>
                  <a:lnTo>
                    <a:pt x="779829" y="462139"/>
                  </a:lnTo>
                  <a:lnTo>
                    <a:pt x="815642" y="432210"/>
                  </a:lnTo>
                  <a:lnTo>
                    <a:pt x="847703" y="401410"/>
                  </a:lnTo>
                  <a:lnTo>
                    <a:pt x="875659" y="370024"/>
                  </a:lnTo>
                  <a:lnTo>
                    <a:pt x="520832" y="233024"/>
                  </a:lnTo>
                  <a:lnTo>
                    <a:pt x="579889" y="227399"/>
                  </a:lnTo>
                  <a:lnTo>
                    <a:pt x="641795" y="222961"/>
                  </a:lnTo>
                  <a:lnTo>
                    <a:pt x="706959" y="219660"/>
                  </a:lnTo>
                  <a:lnTo>
                    <a:pt x="775396" y="217492"/>
                  </a:lnTo>
                  <a:lnTo>
                    <a:pt x="847124" y="216454"/>
                  </a:lnTo>
                  <a:lnTo>
                    <a:pt x="922159" y="216544"/>
                  </a:lnTo>
                  <a:lnTo>
                    <a:pt x="942793" y="216754"/>
                  </a:lnTo>
                  <a:lnTo>
                    <a:pt x="940137" y="181637"/>
                  </a:lnTo>
                  <a:lnTo>
                    <a:pt x="933075" y="157524"/>
                  </a:lnTo>
                  <a:lnTo>
                    <a:pt x="1096727" y="220711"/>
                  </a:lnTo>
                  <a:lnTo>
                    <a:pt x="1177492" y="224324"/>
                  </a:lnTo>
                  <a:lnTo>
                    <a:pt x="1253230" y="228591"/>
                  </a:lnTo>
                  <a:lnTo>
                    <a:pt x="1322850" y="233236"/>
                  </a:lnTo>
                  <a:lnTo>
                    <a:pt x="1439377" y="242556"/>
                  </a:lnTo>
                  <a:lnTo>
                    <a:pt x="1518350" y="250072"/>
                  </a:lnTo>
                  <a:lnTo>
                    <a:pt x="1551047" y="253577"/>
                  </a:lnTo>
                  <a:close/>
                </a:path>
                <a:path w="1551304" h="798195">
                  <a:moveTo>
                    <a:pt x="520832" y="233024"/>
                  </a:moveTo>
                  <a:lnTo>
                    <a:pt x="875659" y="370024"/>
                  </a:lnTo>
                  <a:lnTo>
                    <a:pt x="776420" y="371259"/>
                  </a:lnTo>
                  <a:lnTo>
                    <a:pt x="686778" y="374581"/>
                  </a:lnTo>
                  <a:lnTo>
                    <a:pt x="606250" y="379747"/>
                  </a:lnTo>
                  <a:lnTo>
                    <a:pt x="534350" y="386514"/>
                  </a:lnTo>
                  <a:lnTo>
                    <a:pt x="470593" y="394639"/>
                  </a:lnTo>
                  <a:lnTo>
                    <a:pt x="414495" y="403878"/>
                  </a:lnTo>
                  <a:lnTo>
                    <a:pt x="365571" y="413990"/>
                  </a:lnTo>
                  <a:lnTo>
                    <a:pt x="323334" y="424730"/>
                  </a:lnTo>
                  <a:lnTo>
                    <a:pt x="256988" y="447124"/>
                  </a:lnTo>
                  <a:lnTo>
                    <a:pt x="211577" y="469117"/>
                  </a:lnTo>
                  <a:lnTo>
                    <a:pt x="174227" y="497100"/>
                  </a:lnTo>
                  <a:lnTo>
                    <a:pt x="153112" y="539885"/>
                  </a:lnTo>
                  <a:lnTo>
                    <a:pt x="153817" y="556539"/>
                  </a:lnTo>
                  <a:lnTo>
                    <a:pt x="158309" y="576428"/>
                  </a:lnTo>
                  <a:lnTo>
                    <a:pt x="168039" y="596361"/>
                  </a:lnTo>
                  <a:lnTo>
                    <a:pt x="185626" y="614758"/>
                  </a:lnTo>
                  <a:lnTo>
                    <a:pt x="213689" y="630038"/>
                  </a:lnTo>
                  <a:lnTo>
                    <a:pt x="695" y="547800"/>
                  </a:lnTo>
                  <a:lnTo>
                    <a:pt x="9984" y="477144"/>
                  </a:lnTo>
                  <a:lnTo>
                    <a:pt x="31410" y="431478"/>
                  </a:lnTo>
                  <a:lnTo>
                    <a:pt x="64059" y="389938"/>
                  </a:lnTo>
                  <a:lnTo>
                    <a:pt x="109213" y="352120"/>
                  </a:lnTo>
                  <a:lnTo>
                    <a:pt x="166608" y="318998"/>
                  </a:lnTo>
                  <a:lnTo>
                    <a:pt x="236375" y="290549"/>
                  </a:lnTo>
                  <a:lnTo>
                    <a:pt x="275939" y="278068"/>
                  </a:lnTo>
                  <a:lnTo>
                    <a:pt x="318646" y="266745"/>
                  </a:lnTo>
                  <a:lnTo>
                    <a:pt x="364511" y="256578"/>
                  </a:lnTo>
                  <a:lnTo>
                    <a:pt x="413552" y="247563"/>
                  </a:lnTo>
                  <a:lnTo>
                    <a:pt x="465784" y="239697"/>
                  </a:lnTo>
                  <a:lnTo>
                    <a:pt x="520832" y="233024"/>
                  </a:lnTo>
                  <a:close/>
                </a:path>
                <a:path w="1551304" h="798195">
                  <a:moveTo>
                    <a:pt x="461097" y="0"/>
                  </a:moveTo>
                  <a:lnTo>
                    <a:pt x="411310" y="15155"/>
                  </a:lnTo>
                  <a:lnTo>
                    <a:pt x="363285" y="32419"/>
                  </a:lnTo>
                  <a:lnTo>
                    <a:pt x="317634" y="51053"/>
                  </a:lnTo>
                  <a:lnTo>
                    <a:pt x="274969" y="70320"/>
                  </a:lnTo>
                  <a:lnTo>
                    <a:pt x="235902" y="89481"/>
                  </a:lnTo>
                  <a:lnTo>
                    <a:pt x="201043" y="107801"/>
                  </a:lnTo>
                  <a:lnTo>
                    <a:pt x="146400" y="138964"/>
                  </a:lnTo>
                  <a:lnTo>
                    <a:pt x="111295" y="160962"/>
                  </a:lnTo>
                  <a:lnTo>
                    <a:pt x="24928" y="33919"/>
                  </a:lnTo>
                  <a:lnTo>
                    <a:pt x="33957" y="27941"/>
                  </a:lnTo>
                  <a:lnTo>
                    <a:pt x="55411" y="14377"/>
                  </a:lnTo>
                  <a:lnTo>
                    <a:pt x="79462" y="0"/>
                  </a:lnTo>
                  <a:lnTo>
                    <a:pt x="461097" y="0"/>
                  </a:lnTo>
                  <a:close/>
                </a:path>
                <a:path w="1551304" h="798195">
                  <a:moveTo>
                    <a:pt x="1019344" y="0"/>
                  </a:moveTo>
                  <a:lnTo>
                    <a:pt x="1064973" y="72058"/>
                  </a:lnTo>
                  <a:lnTo>
                    <a:pt x="1083613" y="120586"/>
                  </a:lnTo>
                  <a:lnTo>
                    <a:pt x="1094207" y="170226"/>
                  </a:lnTo>
                  <a:lnTo>
                    <a:pt x="1096727" y="220711"/>
                  </a:lnTo>
                  <a:lnTo>
                    <a:pt x="933075" y="157524"/>
                  </a:lnTo>
                  <a:lnTo>
                    <a:pt x="930052" y="147202"/>
                  </a:lnTo>
                  <a:lnTo>
                    <a:pt x="912530" y="113364"/>
                  </a:lnTo>
                  <a:lnTo>
                    <a:pt x="887563" y="80038"/>
                  </a:lnTo>
                  <a:lnTo>
                    <a:pt x="849440" y="43057"/>
                  </a:lnTo>
                  <a:lnTo>
                    <a:pt x="807981" y="15093"/>
                  </a:lnTo>
                  <a:lnTo>
                    <a:pt x="809421" y="15649"/>
                  </a:lnTo>
                  <a:lnTo>
                    <a:pt x="774619" y="0"/>
                  </a:lnTo>
                  <a:lnTo>
                    <a:pt x="1019344" y="0"/>
                  </a:lnTo>
                  <a:close/>
                </a:path>
              </a:pathLst>
            </a:custGeom>
            <a:solidFill>
              <a:srgbClr val="2E64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8927" y="0"/>
              <a:ext cx="5950371" cy="490639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308927" y="0"/>
              <a:ext cx="5947410" cy="4903470"/>
            </a:xfrm>
            <a:custGeom>
              <a:avLst/>
              <a:gdLst/>
              <a:ahLst/>
              <a:cxnLst/>
              <a:rect l="l" t="t" r="r" b="b"/>
              <a:pathLst>
                <a:path w="5947409" h="4903470">
                  <a:moveTo>
                    <a:pt x="5947411" y="0"/>
                  </a:moveTo>
                  <a:lnTo>
                    <a:pt x="5947412" y="3950983"/>
                  </a:lnTo>
                  <a:lnTo>
                    <a:pt x="5946247" y="3998499"/>
                  </a:lnTo>
                  <a:lnTo>
                    <a:pt x="5942788" y="4045412"/>
                  </a:lnTo>
                  <a:lnTo>
                    <a:pt x="5937090" y="4091667"/>
                  </a:lnTo>
                  <a:lnTo>
                    <a:pt x="5929207" y="4137209"/>
                  </a:lnTo>
                  <a:lnTo>
                    <a:pt x="5919193" y="4181986"/>
                  </a:lnTo>
                  <a:lnTo>
                    <a:pt x="5907104" y="4225941"/>
                  </a:lnTo>
                  <a:lnTo>
                    <a:pt x="5892994" y="4269020"/>
                  </a:lnTo>
                  <a:lnTo>
                    <a:pt x="5876917" y="4311169"/>
                  </a:lnTo>
                  <a:lnTo>
                    <a:pt x="5858928" y="4352333"/>
                  </a:lnTo>
                  <a:lnTo>
                    <a:pt x="5839082" y="4392457"/>
                  </a:lnTo>
                  <a:lnTo>
                    <a:pt x="5817432" y="4431488"/>
                  </a:lnTo>
                  <a:lnTo>
                    <a:pt x="5794034" y="4469370"/>
                  </a:lnTo>
                  <a:lnTo>
                    <a:pt x="5768943" y="4506050"/>
                  </a:lnTo>
                  <a:lnTo>
                    <a:pt x="5742212" y="4541471"/>
                  </a:lnTo>
                  <a:lnTo>
                    <a:pt x="5713896" y="4575581"/>
                  </a:lnTo>
                  <a:lnTo>
                    <a:pt x="5684050" y="4608324"/>
                  </a:lnTo>
                  <a:lnTo>
                    <a:pt x="5652728" y="4639646"/>
                  </a:lnTo>
                  <a:lnTo>
                    <a:pt x="5619985" y="4669492"/>
                  </a:lnTo>
                  <a:lnTo>
                    <a:pt x="5585875" y="4697808"/>
                  </a:lnTo>
                  <a:lnTo>
                    <a:pt x="5550453" y="4724539"/>
                  </a:lnTo>
                  <a:lnTo>
                    <a:pt x="5513774" y="4749630"/>
                  </a:lnTo>
                  <a:lnTo>
                    <a:pt x="5475892" y="4773028"/>
                  </a:lnTo>
                  <a:lnTo>
                    <a:pt x="5436861" y="4794677"/>
                  </a:lnTo>
                  <a:lnTo>
                    <a:pt x="5396736" y="4814524"/>
                  </a:lnTo>
                  <a:lnTo>
                    <a:pt x="5355572" y="4832512"/>
                  </a:lnTo>
                  <a:lnTo>
                    <a:pt x="5313423" y="4848589"/>
                  </a:lnTo>
                  <a:lnTo>
                    <a:pt x="5270344" y="4862699"/>
                  </a:lnTo>
                  <a:lnTo>
                    <a:pt x="5226389" y="4874788"/>
                  </a:lnTo>
                  <a:lnTo>
                    <a:pt x="5181613" y="4884802"/>
                  </a:lnTo>
                  <a:lnTo>
                    <a:pt x="5136070" y="4892685"/>
                  </a:lnTo>
                  <a:lnTo>
                    <a:pt x="5089815" y="4898383"/>
                  </a:lnTo>
                  <a:lnTo>
                    <a:pt x="5042902" y="4901842"/>
                  </a:lnTo>
                  <a:lnTo>
                    <a:pt x="4995387" y="4903007"/>
                  </a:lnTo>
                  <a:lnTo>
                    <a:pt x="952038" y="4903007"/>
                  </a:lnTo>
                  <a:lnTo>
                    <a:pt x="904522" y="4901842"/>
                  </a:lnTo>
                  <a:lnTo>
                    <a:pt x="857609" y="4898383"/>
                  </a:lnTo>
                  <a:lnTo>
                    <a:pt x="811354" y="4892685"/>
                  </a:lnTo>
                  <a:lnTo>
                    <a:pt x="765812" y="4884802"/>
                  </a:lnTo>
                  <a:lnTo>
                    <a:pt x="721035" y="4874788"/>
                  </a:lnTo>
                  <a:lnTo>
                    <a:pt x="677081" y="4862699"/>
                  </a:lnTo>
                  <a:lnTo>
                    <a:pt x="634001" y="4848589"/>
                  </a:lnTo>
                  <a:lnTo>
                    <a:pt x="591852" y="4832513"/>
                  </a:lnTo>
                  <a:lnTo>
                    <a:pt x="550688" y="4814524"/>
                  </a:lnTo>
                  <a:lnTo>
                    <a:pt x="510564" y="4794677"/>
                  </a:lnTo>
                  <a:lnTo>
                    <a:pt x="471533" y="4773028"/>
                  </a:lnTo>
                  <a:lnTo>
                    <a:pt x="433651" y="4749630"/>
                  </a:lnTo>
                  <a:lnTo>
                    <a:pt x="396971" y="4724539"/>
                  </a:lnTo>
                  <a:lnTo>
                    <a:pt x="361550" y="4697808"/>
                  </a:lnTo>
                  <a:lnTo>
                    <a:pt x="327440" y="4669492"/>
                  </a:lnTo>
                  <a:lnTo>
                    <a:pt x="294697" y="4639646"/>
                  </a:lnTo>
                  <a:lnTo>
                    <a:pt x="263375" y="4608324"/>
                  </a:lnTo>
                  <a:lnTo>
                    <a:pt x="233529" y="4575581"/>
                  </a:lnTo>
                  <a:lnTo>
                    <a:pt x="205213" y="4541471"/>
                  </a:lnTo>
                  <a:lnTo>
                    <a:pt x="178482" y="4506050"/>
                  </a:lnTo>
                  <a:lnTo>
                    <a:pt x="153391" y="4469370"/>
                  </a:lnTo>
                  <a:lnTo>
                    <a:pt x="129993" y="4431488"/>
                  </a:lnTo>
                  <a:lnTo>
                    <a:pt x="108344" y="4392457"/>
                  </a:lnTo>
                  <a:lnTo>
                    <a:pt x="88497" y="4352333"/>
                  </a:lnTo>
                  <a:lnTo>
                    <a:pt x="70508" y="4311169"/>
                  </a:lnTo>
                  <a:lnTo>
                    <a:pt x="54432" y="4269020"/>
                  </a:lnTo>
                  <a:lnTo>
                    <a:pt x="40322" y="4225940"/>
                  </a:lnTo>
                  <a:lnTo>
                    <a:pt x="28233" y="4181986"/>
                  </a:lnTo>
                  <a:lnTo>
                    <a:pt x="18219" y="4137209"/>
                  </a:lnTo>
                  <a:lnTo>
                    <a:pt x="10336" y="4091666"/>
                  </a:lnTo>
                  <a:lnTo>
                    <a:pt x="4638" y="4045412"/>
                  </a:lnTo>
                  <a:lnTo>
                    <a:pt x="1179" y="3998499"/>
                  </a:lnTo>
                  <a:lnTo>
                    <a:pt x="0" y="3950983"/>
                  </a:lnTo>
                  <a:lnTo>
                    <a:pt x="11" y="0"/>
                  </a:lnTo>
                </a:path>
              </a:pathLst>
            </a:custGeom>
            <a:ln w="95204">
              <a:solidFill>
                <a:srgbClr val="1218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0" y="8887642"/>
            <a:ext cx="681355" cy="1399540"/>
          </a:xfrm>
          <a:custGeom>
            <a:avLst/>
            <a:gdLst/>
            <a:ahLst/>
            <a:cxnLst/>
            <a:rect l="l" t="t" r="r" b="b"/>
            <a:pathLst>
              <a:path w="681355" h="1399540">
                <a:moveTo>
                  <a:pt x="211594" y="275240"/>
                </a:moveTo>
                <a:lnTo>
                  <a:pt x="257383" y="344165"/>
                </a:lnTo>
                <a:lnTo>
                  <a:pt x="300299" y="412646"/>
                </a:lnTo>
                <a:lnTo>
                  <a:pt x="340436" y="480566"/>
                </a:lnTo>
                <a:lnTo>
                  <a:pt x="377887" y="547810"/>
                </a:lnTo>
                <a:lnTo>
                  <a:pt x="412745" y="614261"/>
                </a:lnTo>
                <a:lnTo>
                  <a:pt x="445103" y="679804"/>
                </a:lnTo>
                <a:lnTo>
                  <a:pt x="475054" y="744321"/>
                </a:lnTo>
                <a:lnTo>
                  <a:pt x="502692" y="807697"/>
                </a:lnTo>
                <a:lnTo>
                  <a:pt x="528108" y="869817"/>
                </a:lnTo>
                <a:lnTo>
                  <a:pt x="551396" y="930562"/>
                </a:lnTo>
                <a:lnTo>
                  <a:pt x="572649" y="989818"/>
                </a:lnTo>
                <a:lnTo>
                  <a:pt x="591961" y="1047469"/>
                </a:lnTo>
                <a:lnTo>
                  <a:pt x="609423" y="1103398"/>
                </a:lnTo>
                <a:lnTo>
                  <a:pt x="625130" y="1157488"/>
                </a:lnTo>
                <a:lnTo>
                  <a:pt x="639174" y="1209625"/>
                </a:lnTo>
                <a:lnTo>
                  <a:pt x="651648" y="1259692"/>
                </a:lnTo>
                <a:lnTo>
                  <a:pt x="662645" y="1307572"/>
                </a:lnTo>
                <a:lnTo>
                  <a:pt x="672258" y="1353150"/>
                </a:lnTo>
                <a:lnTo>
                  <a:pt x="680581" y="1396309"/>
                </a:lnTo>
                <a:lnTo>
                  <a:pt x="681116" y="1399356"/>
                </a:lnTo>
                <a:lnTo>
                  <a:pt x="277666" y="1399356"/>
                </a:lnTo>
                <a:lnTo>
                  <a:pt x="267862" y="1369077"/>
                </a:lnTo>
                <a:lnTo>
                  <a:pt x="253284" y="1326571"/>
                </a:lnTo>
                <a:lnTo>
                  <a:pt x="237105" y="1281987"/>
                </a:lnTo>
                <a:lnTo>
                  <a:pt x="219249" y="1235429"/>
                </a:lnTo>
                <a:lnTo>
                  <a:pt x="199640" y="1187000"/>
                </a:lnTo>
                <a:lnTo>
                  <a:pt x="178199" y="1136805"/>
                </a:lnTo>
                <a:lnTo>
                  <a:pt x="154851" y="1084947"/>
                </a:lnTo>
                <a:lnTo>
                  <a:pt x="129519" y="1031531"/>
                </a:lnTo>
                <a:lnTo>
                  <a:pt x="102125" y="976660"/>
                </a:lnTo>
                <a:lnTo>
                  <a:pt x="72593" y="920438"/>
                </a:lnTo>
                <a:lnTo>
                  <a:pt x="40846" y="862969"/>
                </a:lnTo>
                <a:lnTo>
                  <a:pt x="6806" y="804357"/>
                </a:lnTo>
                <a:lnTo>
                  <a:pt x="0" y="793204"/>
                </a:lnTo>
                <a:lnTo>
                  <a:pt x="0" y="0"/>
                </a:lnTo>
                <a:lnTo>
                  <a:pt x="55385" y="66089"/>
                </a:lnTo>
                <a:lnTo>
                  <a:pt x="87972" y="106844"/>
                </a:lnTo>
                <a:lnTo>
                  <a:pt x="119887" y="148136"/>
                </a:lnTo>
                <a:lnTo>
                  <a:pt x="151128" y="189966"/>
                </a:lnTo>
                <a:lnTo>
                  <a:pt x="181698" y="232334"/>
                </a:lnTo>
                <a:lnTo>
                  <a:pt x="211594" y="275240"/>
                </a:lnTo>
                <a:close/>
              </a:path>
            </a:pathLst>
          </a:custGeom>
          <a:solidFill>
            <a:srgbClr val="2E64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16000" y="1900180"/>
            <a:ext cx="8705850" cy="443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800" spc="-1125" dirty="0">
                <a:solidFill>
                  <a:srgbClr val="121850"/>
                </a:solidFill>
                <a:latin typeface="Arial Black"/>
                <a:cs typeface="Arial Black"/>
              </a:rPr>
              <a:t>P</a:t>
            </a:r>
            <a:r>
              <a:rPr sz="10800" spc="-1055" dirty="0">
                <a:solidFill>
                  <a:srgbClr val="121850"/>
                </a:solidFill>
                <a:latin typeface="Arial Black"/>
                <a:cs typeface="Arial Black"/>
              </a:rPr>
              <a:t>e</a:t>
            </a:r>
            <a:r>
              <a:rPr sz="10800" spc="-1005" dirty="0">
                <a:solidFill>
                  <a:srgbClr val="121850"/>
                </a:solidFill>
                <a:latin typeface="Arial Black"/>
                <a:cs typeface="Arial Black"/>
              </a:rPr>
              <a:t>nu</a:t>
            </a:r>
            <a:r>
              <a:rPr sz="10800" spc="-1095" dirty="0">
                <a:solidFill>
                  <a:srgbClr val="121850"/>
                </a:solidFill>
                <a:latin typeface="Arial Black"/>
                <a:cs typeface="Arial Black"/>
              </a:rPr>
              <a:t>t</a:t>
            </a:r>
            <a:r>
              <a:rPr sz="10800" spc="-1005" dirty="0">
                <a:solidFill>
                  <a:srgbClr val="121850"/>
                </a:solidFill>
                <a:latin typeface="Arial Black"/>
                <a:cs typeface="Arial Black"/>
              </a:rPr>
              <a:t>u</a:t>
            </a:r>
            <a:r>
              <a:rPr sz="10800" spc="-335" dirty="0">
                <a:solidFill>
                  <a:srgbClr val="121850"/>
                </a:solidFill>
                <a:latin typeface="Arial Black"/>
                <a:cs typeface="Arial Black"/>
              </a:rPr>
              <a:t>p</a:t>
            </a:r>
            <a:endParaRPr sz="10800">
              <a:latin typeface="Arial Black"/>
              <a:cs typeface="Arial Black"/>
            </a:endParaRPr>
          </a:p>
          <a:p>
            <a:pPr marL="12700" marR="5080">
              <a:lnSpc>
                <a:spcPct val="116500"/>
              </a:lnSpc>
              <a:spcBef>
                <a:spcPts val="6345"/>
              </a:spcBef>
            </a:pP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Demikian</a:t>
            </a:r>
            <a:r>
              <a:rPr sz="2200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proposal</a:t>
            </a:r>
            <a:r>
              <a:rPr sz="2200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ini</a:t>
            </a:r>
            <a:r>
              <a:rPr sz="2200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121850"/>
                </a:solidFill>
                <a:latin typeface="Tahoma"/>
                <a:cs typeface="Tahoma"/>
              </a:rPr>
              <a:t>kami</a:t>
            </a:r>
            <a:r>
              <a:rPr sz="2200" spc="-1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121850"/>
                </a:solidFill>
                <a:latin typeface="Tahoma"/>
                <a:cs typeface="Tahoma"/>
              </a:rPr>
              <a:t>ajukan</a:t>
            </a:r>
            <a:r>
              <a:rPr sz="2200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dengan</a:t>
            </a:r>
            <a:r>
              <a:rPr sz="2200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harapan</a:t>
            </a:r>
            <a:r>
              <a:rPr sz="2200" spc="-19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dapat</a:t>
            </a:r>
            <a:r>
              <a:rPr sz="2200" spc="-18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121850"/>
                </a:solidFill>
                <a:latin typeface="Tahoma"/>
                <a:cs typeface="Tahoma"/>
              </a:rPr>
              <a:t>membantu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meningkatkan</a:t>
            </a:r>
            <a:r>
              <a:rPr sz="2200" spc="-204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121850"/>
                </a:solidFill>
                <a:latin typeface="Tahoma"/>
                <a:cs typeface="Tahoma"/>
              </a:rPr>
              <a:t>kesejahteraan</a:t>
            </a:r>
            <a:r>
              <a:rPr sz="2200" spc="-2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anggota</a:t>
            </a:r>
            <a:r>
              <a:rPr sz="2200" spc="-204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koperasi</a:t>
            </a:r>
            <a:r>
              <a:rPr sz="2200" spc="-2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melalui</a:t>
            </a:r>
            <a:r>
              <a:rPr sz="2200" spc="-20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program</a:t>
            </a:r>
            <a:r>
              <a:rPr sz="2200" spc="-204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121850"/>
                </a:solidFill>
                <a:latin typeface="Tahoma"/>
                <a:cs typeface="Tahoma"/>
              </a:rPr>
              <a:t>simpan pinjam</a:t>
            </a:r>
            <a:r>
              <a:rPr sz="2200" spc="-1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yang</a:t>
            </a:r>
            <a:r>
              <a:rPr sz="2200" spc="-1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65" dirty="0">
                <a:solidFill>
                  <a:srgbClr val="121850"/>
                </a:solidFill>
                <a:latin typeface="Tahoma"/>
                <a:cs typeface="Tahoma"/>
              </a:rPr>
              <a:t>terstruktur,</a:t>
            </a:r>
            <a:r>
              <a:rPr sz="2200" spc="-1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121850"/>
                </a:solidFill>
                <a:latin typeface="Tahoma"/>
                <a:cs typeface="Tahoma"/>
              </a:rPr>
              <a:t>akuntabel,</a:t>
            </a:r>
            <a:r>
              <a:rPr sz="2200" spc="-1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dan</a:t>
            </a:r>
            <a:r>
              <a:rPr sz="2200" spc="-1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121850"/>
                </a:solidFill>
                <a:latin typeface="Tahoma"/>
                <a:cs typeface="Tahoma"/>
              </a:rPr>
              <a:t>berkelanjutan.</a:t>
            </a:r>
            <a:r>
              <a:rPr sz="2200" spc="-1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121850"/>
                </a:solidFill>
                <a:latin typeface="Tahoma"/>
                <a:cs typeface="Tahoma"/>
              </a:rPr>
              <a:t>Kami</a:t>
            </a:r>
            <a:r>
              <a:rPr sz="2200" spc="-19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121850"/>
                </a:solidFill>
                <a:latin typeface="Tahoma"/>
                <a:cs typeface="Tahoma"/>
              </a:rPr>
              <a:t>siap </a:t>
            </a:r>
            <a:r>
              <a:rPr sz="2200" spc="-10" dirty="0">
                <a:solidFill>
                  <a:srgbClr val="121850"/>
                </a:solidFill>
                <a:latin typeface="Tahoma"/>
                <a:cs typeface="Tahoma"/>
              </a:rPr>
              <a:t>menjalankan</a:t>
            </a:r>
            <a:r>
              <a:rPr sz="2200" spc="-14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program</a:t>
            </a:r>
            <a:r>
              <a:rPr sz="2200" spc="-14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ini</a:t>
            </a:r>
            <a:r>
              <a:rPr sz="2200" spc="-13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dengan</a:t>
            </a:r>
            <a:r>
              <a:rPr sz="2200" spc="-14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penuh</a:t>
            </a:r>
            <a:r>
              <a:rPr sz="2200" spc="-13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121850"/>
                </a:solidFill>
                <a:latin typeface="Tahoma"/>
                <a:cs typeface="Tahoma"/>
              </a:rPr>
              <a:t>tanggung</a:t>
            </a:r>
            <a:r>
              <a:rPr sz="2200" spc="-140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121850"/>
                </a:solidFill>
                <a:latin typeface="Tahoma"/>
                <a:cs typeface="Tahoma"/>
              </a:rPr>
              <a:t>jawab</a:t>
            </a:r>
            <a:r>
              <a:rPr sz="2200" spc="-135" dirty="0">
                <a:solidFill>
                  <a:srgbClr val="121850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121850"/>
                </a:solidFill>
                <a:latin typeface="Tahoma"/>
                <a:cs typeface="Tahoma"/>
              </a:rPr>
              <a:t>dan </a:t>
            </a:r>
            <a:r>
              <a:rPr sz="2200" spc="-10" dirty="0">
                <a:solidFill>
                  <a:srgbClr val="121850"/>
                </a:solidFill>
                <a:latin typeface="Tahoma"/>
                <a:cs typeface="Tahoma"/>
              </a:rPr>
              <a:t>keterbukaan.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81792" y="7694128"/>
            <a:ext cx="2701925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i="1" u="heavy" spc="240" dirty="0">
                <a:solidFill>
                  <a:srgbClr val="121850"/>
                </a:solidFill>
                <a:uFill>
                  <a:solidFill>
                    <a:srgbClr val="121850"/>
                  </a:solidFill>
                </a:uFill>
                <a:latin typeface="Georgia"/>
                <a:cs typeface="Georgia"/>
              </a:rPr>
              <a:t>Ketua</a:t>
            </a:r>
            <a:r>
              <a:rPr sz="2600" i="1" u="heavy" spc="-105" dirty="0">
                <a:solidFill>
                  <a:srgbClr val="121850"/>
                </a:solidFill>
                <a:uFill>
                  <a:solidFill>
                    <a:srgbClr val="121850"/>
                  </a:solidFill>
                </a:uFill>
                <a:latin typeface="Georgia"/>
                <a:cs typeface="Georgia"/>
              </a:rPr>
              <a:t> </a:t>
            </a:r>
            <a:r>
              <a:rPr sz="2600" i="1" u="heavy" spc="220" dirty="0">
                <a:solidFill>
                  <a:srgbClr val="121850"/>
                </a:solidFill>
                <a:uFill>
                  <a:solidFill>
                    <a:srgbClr val="121850"/>
                  </a:solidFill>
                </a:uFill>
                <a:latin typeface="Georgia"/>
                <a:cs typeface="Georgia"/>
              </a:rPr>
              <a:t>Koperasi</a:t>
            </a:r>
            <a:endParaRPr sz="26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080"/>
              </a:spcBef>
            </a:pPr>
            <a:r>
              <a:rPr sz="2600" b="1" i="1" spc="-55" dirty="0">
                <a:solidFill>
                  <a:srgbClr val="121850"/>
                </a:solidFill>
                <a:latin typeface="Trebuchet MS"/>
                <a:cs typeface="Trebuchet MS"/>
              </a:rPr>
              <a:t>Ketua</a:t>
            </a:r>
            <a:r>
              <a:rPr sz="2600" b="1" i="1" spc="-405" dirty="0">
                <a:solidFill>
                  <a:srgbClr val="121850"/>
                </a:solidFill>
                <a:latin typeface="Trebuchet MS"/>
                <a:cs typeface="Trebuchet MS"/>
              </a:rPr>
              <a:t> </a:t>
            </a:r>
            <a:r>
              <a:rPr sz="2600" b="1" i="1" spc="-10" dirty="0">
                <a:solidFill>
                  <a:srgbClr val="121850"/>
                </a:solidFill>
                <a:latin typeface="Trebuchet MS"/>
                <a:cs typeface="Trebuchet MS"/>
              </a:rPr>
              <a:t>Koperasi</a:t>
            </a:r>
            <a:endParaRPr sz="2600">
              <a:latin typeface="Trebuchet MS"/>
              <a:cs typeface="Trebuchet M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800B6E-1829-35CA-3648-34E41981C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" y="877680"/>
            <a:ext cx="1608234" cy="10677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320</Words>
  <Application>Microsoft Office PowerPoint</Application>
  <PresentationFormat>Custom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 Black</vt:lpstr>
      <vt:lpstr>Georgia</vt:lpstr>
      <vt:lpstr>Tahoma</vt:lpstr>
      <vt:lpstr>Times New Roman</vt:lpstr>
      <vt:lpstr>Trebuchet MS</vt:lpstr>
      <vt:lpstr>Office Theme</vt:lpstr>
      <vt:lpstr>Proposal Program</vt:lpstr>
      <vt:lpstr>PowerPoint Presentation</vt:lpstr>
      <vt:lpstr>PowerPoint Presentation</vt:lpstr>
      <vt:lpstr>PowerPoint Presentation</vt:lpstr>
      <vt:lpstr>Ruang Lingkup</vt:lpstr>
      <vt:lpstr>Rencana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Koperasi Simpan Pinjam</dc:title>
  <dc:creator>Camila design</dc:creator>
  <cp:keywords>DAGuiQAFsm8,BAGrztZHm1A,0</cp:keywords>
  <cp:lastModifiedBy>Fin X</cp:lastModifiedBy>
  <cp:revision>1</cp:revision>
  <dcterms:created xsi:type="dcterms:W3CDTF">2025-07-30T03:37:40Z</dcterms:created>
  <dcterms:modified xsi:type="dcterms:W3CDTF">2025-07-30T03:44:49Z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2025-07-29T00:00:00Z</vt:filetime>
  </property>
  <property fmtid="{D5CDD505-2E9C-101B-9397-08002B2CF9AE}" pid="3" name="Creator">
    <vt:lpwstr>Canva</vt:lpwstr>
  </property>
  <property fmtid="{D5CDD505-2E9C-101B-9397-08002B2CF9AE}" pid="4" name="LastSaved">
    <vt:filetime>2025-07-30T00:00:00Z</vt:filetime>
  </property>
  <property fmtid="{D5CDD505-2E9C-101B-9397-08002B2CF9AE}" pid="5" name="Producer">
    <vt:lpwstr>Canva</vt:lpwstr>
  </property>
</Properties>
</file>