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ileron" panose="020B0604020202020204" charset="0"/>
      <p:regular r:id="rId12"/>
    </p:embeddedFont>
    <p:embeddedFont>
      <p:font typeface="Aileron Bold" panose="020B0604020202020204" charset="0"/>
      <p:regular r:id="rId13"/>
    </p:embeddedFont>
    <p:embeddedFont>
      <p:font typeface="Aileron Bold Italics" panose="020B0604020202020204" charset="0"/>
      <p:regular r:id="rId14"/>
    </p:embeddedFont>
    <p:embeddedFont>
      <p:font typeface="Aileron Italic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write US Trad" panose="020B0604020202020204" charset="0"/>
      <p:regular r:id="rId20"/>
    </p:embeddedFont>
    <p:embeddedFont>
      <p:font typeface="Poppins Bold" panose="020B0604020202020204" charset="0"/>
      <p:regular r:id="rId21"/>
    </p:embeddedFont>
    <p:embeddedFont>
      <p:font typeface="Poppins Semi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1.png"/><Relationship Id="rId4" Type="http://schemas.openxmlformats.org/officeDocument/2006/relationships/image" Target="../media/image34.jpe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95736"/>
            <a:chOff x="0" y="0"/>
            <a:chExt cx="18288000" cy="95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95758"/>
            </a:xfrm>
            <a:custGeom>
              <a:avLst/>
              <a:gdLst/>
              <a:ahLst/>
              <a:cxnLst/>
              <a:rect l="l" t="t" r="r" b="b"/>
              <a:pathLst>
                <a:path w="18288000" h="95758">
                  <a:moveTo>
                    <a:pt x="0" y="0"/>
                  </a:moveTo>
                  <a:lnTo>
                    <a:pt x="0" y="95758"/>
                  </a:lnTo>
                  <a:lnTo>
                    <a:pt x="18288000" y="9575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D16A5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8521779"/>
            <a:ext cx="18286571" cy="1765221"/>
            <a:chOff x="0" y="0"/>
            <a:chExt cx="18286578" cy="17652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86603" cy="1765173"/>
            </a:xfrm>
            <a:custGeom>
              <a:avLst/>
              <a:gdLst/>
              <a:ahLst/>
              <a:cxnLst/>
              <a:rect l="l" t="t" r="r" b="b"/>
              <a:pathLst>
                <a:path w="18286603" h="1765173">
                  <a:moveTo>
                    <a:pt x="0" y="0"/>
                  </a:moveTo>
                  <a:lnTo>
                    <a:pt x="0" y="1765173"/>
                  </a:lnTo>
                  <a:lnTo>
                    <a:pt x="18286603" y="1765173"/>
                  </a:lnTo>
                  <a:lnTo>
                    <a:pt x="18286603" y="0"/>
                  </a:lnTo>
                  <a:close/>
                </a:path>
              </a:pathLst>
            </a:custGeom>
            <a:solidFill>
              <a:srgbClr val="9CAF8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691274" y="1850698"/>
            <a:ext cx="1826905" cy="1826905"/>
            <a:chOff x="0" y="0"/>
            <a:chExt cx="1826895" cy="1826895"/>
          </a:xfrm>
        </p:grpSpPr>
        <p:sp>
          <p:nvSpPr>
            <p:cNvPr id="7" name="Freeform 7"/>
            <p:cNvSpPr/>
            <p:nvPr/>
          </p:nvSpPr>
          <p:spPr>
            <a:xfrm>
              <a:off x="63754" y="63754"/>
              <a:ext cx="1695196" cy="1694942"/>
            </a:xfrm>
            <a:custGeom>
              <a:avLst/>
              <a:gdLst/>
              <a:ahLst/>
              <a:cxnLst/>
              <a:rect l="l" t="t" r="r" b="b"/>
              <a:pathLst>
                <a:path w="1695196" h="1694942">
                  <a:moveTo>
                    <a:pt x="806323" y="0"/>
                  </a:moveTo>
                  <a:cubicBezTo>
                    <a:pt x="789559" y="0"/>
                    <a:pt x="776097" y="13589"/>
                    <a:pt x="776097" y="30226"/>
                  </a:cubicBezTo>
                  <a:lnTo>
                    <a:pt x="776097" y="501777"/>
                  </a:lnTo>
                  <a:lnTo>
                    <a:pt x="588772" y="68961"/>
                  </a:lnTo>
                  <a:cubicBezTo>
                    <a:pt x="583819" y="57531"/>
                    <a:pt x="572643" y="50673"/>
                    <a:pt x="560959" y="50673"/>
                  </a:cubicBezTo>
                  <a:cubicBezTo>
                    <a:pt x="556895" y="50673"/>
                    <a:pt x="552831" y="51435"/>
                    <a:pt x="548894" y="53213"/>
                  </a:cubicBezTo>
                  <a:lnTo>
                    <a:pt x="472948" y="86106"/>
                  </a:lnTo>
                  <a:cubicBezTo>
                    <a:pt x="457581" y="92710"/>
                    <a:pt x="450596" y="110490"/>
                    <a:pt x="457200" y="125857"/>
                  </a:cubicBezTo>
                  <a:lnTo>
                    <a:pt x="632714" y="531368"/>
                  </a:lnTo>
                  <a:lnTo>
                    <a:pt x="320294" y="218948"/>
                  </a:lnTo>
                  <a:cubicBezTo>
                    <a:pt x="314452" y="212979"/>
                    <a:pt x="306705" y="210058"/>
                    <a:pt x="298958" y="210058"/>
                  </a:cubicBezTo>
                  <a:cubicBezTo>
                    <a:pt x="291211" y="210058"/>
                    <a:pt x="283464" y="212979"/>
                    <a:pt x="277495" y="218948"/>
                  </a:cubicBezTo>
                  <a:lnTo>
                    <a:pt x="218948" y="277495"/>
                  </a:lnTo>
                  <a:cubicBezTo>
                    <a:pt x="207137" y="289306"/>
                    <a:pt x="207137" y="308483"/>
                    <a:pt x="218948" y="320294"/>
                  </a:cubicBezTo>
                  <a:lnTo>
                    <a:pt x="546862" y="648208"/>
                  </a:lnTo>
                  <a:lnTo>
                    <a:pt x="117221" y="473710"/>
                  </a:lnTo>
                  <a:cubicBezTo>
                    <a:pt x="113538" y="472186"/>
                    <a:pt x="109601" y="471551"/>
                    <a:pt x="105918" y="471551"/>
                  </a:cubicBezTo>
                  <a:cubicBezTo>
                    <a:pt x="93980" y="471551"/>
                    <a:pt x="82677" y="478663"/>
                    <a:pt x="77851" y="490474"/>
                  </a:cubicBezTo>
                  <a:lnTo>
                    <a:pt x="46736" y="567055"/>
                  </a:lnTo>
                  <a:cubicBezTo>
                    <a:pt x="40513" y="582549"/>
                    <a:pt x="47879" y="600202"/>
                    <a:pt x="63373" y="606425"/>
                  </a:cubicBezTo>
                  <a:lnTo>
                    <a:pt x="480822" y="775970"/>
                  </a:lnTo>
                  <a:lnTo>
                    <a:pt x="30226" y="775970"/>
                  </a:lnTo>
                  <a:cubicBezTo>
                    <a:pt x="13462" y="775970"/>
                    <a:pt x="0" y="789559"/>
                    <a:pt x="0" y="806196"/>
                  </a:cubicBezTo>
                  <a:lnTo>
                    <a:pt x="0" y="889000"/>
                  </a:lnTo>
                  <a:cubicBezTo>
                    <a:pt x="0" y="905764"/>
                    <a:pt x="13589" y="919226"/>
                    <a:pt x="30226" y="919226"/>
                  </a:cubicBezTo>
                  <a:lnTo>
                    <a:pt x="501777" y="919226"/>
                  </a:lnTo>
                  <a:lnTo>
                    <a:pt x="68961" y="1106551"/>
                  </a:lnTo>
                  <a:cubicBezTo>
                    <a:pt x="53594" y="1113155"/>
                    <a:pt x="46609" y="1130935"/>
                    <a:pt x="53213" y="1146302"/>
                  </a:cubicBezTo>
                  <a:lnTo>
                    <a:pt x="86106" y="1222248"/>
                  </a:lnTo>
                  <a:cubicBezTo>
                    <a:pt x="91059" y="1233678"/>
                    <a:pt x="102235" y="1240536"/>
                    <a:pt x="113919" y="1240536"/>
                  </a:cubicBezTo>
                  <a:cubicBezTo>
                    <a:pt x="117983" y="1240536"/>
                    <a:pt x="122047" y="1239774"/>
                    <a:pt x="125984" y="1237996"/>
                  </a:cubicBezTo>
                  <a:lnTo>
                    <a:pt x="531368" y="1062736"/>
                  </a:lnTo>
                  <a:lnTo>
                    <a:pt x="218948" y="1375156"/>
                  </a:lnTo>
                  <a:cubicBezTo>
                    <a:pt x="207137" y="1386967"/>
                    <a:pt x="207137" y="1406144"/>
                    <a:pt x="218948" y="1417955"/>
                  </a:cubicBezTo>
                  <a:lnTo>
                    <a:pt x="277495" y="1476502"/>
                  </a:lnTo>
                  <a:cubicBezTo>
                    <a:pt x="283337" y="1482471"/>
                    <a:pt x="291084" y="1485392"/>
                    <a:pt x="298831" y="1485392"/>
                  </a:cubicBezTo>
                  <a:cubicBezTo>
                    <a:pt x="306578" y="1485392"/>
                    <a:pt x="314325" y="1482471"/>
                    <a:pt x="320294" y="1476502"/>
                  </a:cubicBezTo>
                  <a:lnTo>
                    <a:pt x="648208" y="1148588"/>
                  </a:lnTo>
                  <a:lnTo>
                    <a:pt x="473710" y="1578102"/>
                  </a:lnTo>
                  <a:cubicBezTo>
                    <a:pt x="467487" y="1593596"/>
                    <a:pt x="474853" y="1611249"/>
                    <a:pt x="490347" y="1617472"/>
                  </a:cubicBezTo>
                  <a:lnTo>
                    <a:pt x="567055" y="1648587"/>
                  </a:lnTo>
                  <a:cubicBezTo>
                    <a:pt x="570738" y="1650111"/>
                    <a:pt x="574675" y="1650746"/>
                    <a:pt x="578358" y="1650746"/>
                  </a:cubicBezTo>
                  <a:cubicBezTo>
                    <a:pt x="590296" y="1650746"/>
                    <a:pt x="601599" y="1643634"/>
                    <a:pt x="606425" y="1631823"/>
                  </a:cubicBezTo>
                  <a:lnTo>
                    <a:pt x="775970" y="1214247"/>
                  </a:lnTo>
                  <a:lnTo>
                    <a:pt x="775970" y="1664970"/>
                  </a:lnTo>
                  <a:cubicBezTo>
                    <a:pt x="775970" y="1680337"/>
                    <a:pt x="787400" y="1692910"/>
                    <a:pt x="802132" y="1694942"/>
                  </a:cubicBezTo>
                  <a:lnTo>
                    <a:pt x="893191" y="1694942"/>
                  </a:lnTo>
                  <a:cubicBezTo>
                    <a:pt x="907923" y="1692910"/>
                    <a:pt x="919353" y="1680210"/>
                    <a:pt x="919353" y="1664970"/>
                  </a:cubicBezTo>
                  <a:lnTo>
                    <a:pt x="919353" y="1193673"/>
                  </a:lnTo>
                  <a:lnTo>
                    <a:pt x="1106678" y="1626489"/>
                  </a:lnTo>
                  <a:cubicBezTo>
                    <a:pt x="1111631" y="1637919"/>
                    <a:pt x="1122807" y="1644777"/>
                    <a:pt x="1134491" y="1644777"/>
                  </a:cubicBezTo>
                  <a:cubicBezTo>
                    <a:pt x="1138555" y="1644777"/>
                    <a:pt x="1142619" y="1644015"/>
                    <a:pt x="1146556" y="1642237"/>
                  </a:cubicBezTo>
                  <a:lnTo>
                    <a:pt x="1222502" y="1609344"/>
                  </a:lnTo>
                  <a:cubicBezTo>
                    <a:pt x="1237869" y="1602740"/>
                    <a:pt x="1244854" y="1584960"/>
                    <a:pt x="1238250" y="1569593"/>
                  </a:cubicBezTo>
                  <a:lnTo>
                    <a:pt x="1062736" y="1163955"/>
                  </a:lnTo>
                  <a:lnTo>
                    <a:pt x="1375156" y="1476375"/>
                  </a:lnTo>
                  <a:cubicBezTo>
                    <a:pt x="1380998" y="1482344"/>
                    <a:pt x="1388745" y="1485265"/>
                    <a:pt x="1396492" y="1485265"/>
                  </a:cubicBezTo>
                  <a:cubicBezTo>
                    <a:pt x="1404239" y="1485265"/>
                    <a:pt x="1411986" y="1482344"/>
                    <a:pt x="1417955" y="1476375"/>
                  </a:cubicBezTo>
                  <a:lnTo>
                    <a:pt x="1476502" y="1417828"/>
                  </a:lnTo>
                  <a:cubicBezTo>
                    <a:pt x="1488313" y="1406017"/>
                    <a:pt x="1488313" y="1386840"/>
                    <a:pt x="1476502" y="1375029"/>
                  </a:cubicBezTo>
                  <a:lnTo>
                    <a:pt x="1148588" y="1047242"/>
                  </a:lnTo>
                  <a:lnTo>
                    <a:pt x="1578229" y="1221740"/>
                  </a:lnTo>
                  <a:cubicBezTo>
                    <a:pt x="1581912" y="1223264"/>
                    <a:pt x="1585849" y="1223899"/>
                    <a:pt x="1589532" y="1223899"/>
                  </a:cubicBezTo>
                  <a:cubicBezTo>
                    <a:pt x="1601470" y="1223899"/>
                    <a:pt x="1612773" y="1216787"/>
                    <a:pt x="1617599" y="1204976"/>
                  </a:cubicBezTo>
                  <a:lnTo>
                    <a:pt x="1648714" y="1128268"/>
                  </a:lnTo>
                  <a:cubicBezTo>
                    <a:pt x="1654937" y="1112774"/>
                    <a:pt x="1647571" y="1095121"/>
                    <a:pt x="1632077" y="1088898"/>
                  </a:cubicBezTo>
                  <a:lnTo>
                    <a:pt x="1214501" y="919353"/>
                  </a:lnTo>
                  <a:lnTo>
                    <a:pt x="1665097" y="919353"/>
                  </a:lnTo>
                  <a:cubicBezTo>
                    <a:pt x="1680718" y="919353"/>
                    <a:pt x="1693418" y="907669"/>
                    <a:pt x="1695196" y="892556"/>
                  </a:cubicBezTo>
                  <a:lnTo>
                    <a:pt x="1695196" y="892556"/>
                  </a:lnTo>
                  <a:lnTo>
                    <a:pt x="1695196" y="802767"/>
                  </a:lnTo>
                  <a:lnTo>
                    <a:pt x="1695196" y="802767"/>
                  </a:lnTo>
                  <a:cubicBezTo>
                    <a:pt x="1693418" y="787654"/>
                    <a:pt x="1680718" y="775970"/>
                    <a:pt x="1665224" y="775970"/>
                  </a:cubicBezTo>
                  <a:lnTo>
                    <a:pt x="1193673" y="775970"/>
                  </a:lnTo>
                  <a:lnTo>
                    <a:pt x="1626489" y="588645"/>
                  </a:lnTo>
                  <a:cubicBezTo>
                    <a:pt x="1641856" y="582041"/>
                    <a:pt x="1648841" y="564134"/>
                    <a:pt x="1642237" y="548894"/>
                  </a:cubicBezTo>
                  <a:lnTo>
                    <a:pt x="1609344" y="472948"/>
                  </a:lnTo>
                  <a:cubicBezTo>
                    <a:pt x="1604391" y="461518"/>
                    <a:pt x="1593215" y="454660"/>
                    <a:pt x="1581531" y="454660"/>
                  </a:cubicBezTo>
                  <a:cubicBezTo>
                    <a:pt x="1577467" y="454660"/>
                    <a:pt x="1573403" y="455422"/>
                    <a:pt x="1569466" y="457200"/>
                  </a:cubicBezTo>
                  <a:lnTo>
                    <a:pt x="1164082" y="632714"/>
                  </a:lnTo>
                  <a:lnTo>
                    <a:pt x="1476502" y="320294"/>
                  </a:lnTo>
                  <a:cubicBezTo>
                    <a:pt x="1488313" y="308483"/>
                    <a:pt x="1488313" y="289306"/>
                    <a:pt x="1476502" y="277495"/>
                  </a:cubicBezTo>
                  <a:lnTo>
                    <a:pt x="1417955" y="218948"/>
                  </a:lnTo>
                  <a:cubicBezTo>
                    <a:pt x="1412113" y="212979"/>
                    <a:pt x="1404366" y="210058"/>
                    <a:pt x="1396619" y="210058"/>
                  </a:cubicBezTo>
                  <a:cubicBezTo>
                    <a:pt x="1388872" y="210058"/>
                    <a:pt x="1381125" y="212979"/>
                    <a:pt x="1375156" y="218948"/>
                  </a:cubicBezTo>
                  <a:lnTo>
                    <a:pt x="1047242" y="546862"/>
                  </a:lnTo>
                  <a:lnTo>
                    <a:pt x="1221740" y="117221"/>
                  </a:lnTo>
                  <a:cubicBezTo>
                    <a:pt x="1227963" y="101727"/>
                    <a:pt x="1220597" y="84074"/>
                    <a:pt x="1205103" y="77851"/>
                  </a:cubicBezTo>
                  <a:lnTo>
                    <a:pt x="1128395" y="46736"/>
                  </a:lnTo>
                  <a:cubicBezTo>
                    <a:pt x="1124712" y="45212"/>
                    <a:pt x="1120775" y="44577"/>
                    <a:pt x="1117092" y="44577"/>
                  </a:cubicBezTo>
                  <a:cubicBezTo>
                    <a:pt x="1105154" y="44577"/>
                    <a:pt x="1093851" y="51689"/>
                    <a:pt x="1089025" y="63500"/>
                  </a:cubicBezTo>
                  <a:lnTo>
                    <a:pt x="919353" y="480822"/>
                  </a:lnTo>
                  <a:lnTo>
                    <a:pt x="919353" y="30226"/>
                  </a:lnTo>
                  <a:cubicBezTo>
                    <a:pt x="919353" y="13462"/>
                    <a:pt x="905764" y="0"/>
                    <a:pt x="889127" y="0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699895" cy="1699895"/>
            </a:xfrm>
            <a:custGeom>
              <a:avLst/>
              <a:gdLst/>
              <a:ahLst/>
              <a:cxnLst/>
              <a:rect l="l" t="t" r="r" b="b"/>
              <a:pathLst>
                <a:path w="1699895" h="1699895">
                  <a:moveTo>
                    <a:pt x="0" y="1699895"/>
                  </a:moveTo>
                  <a:lnTo>
                    <a:pt x="1699895" y="1699895"/>
                  </a:lnTo>
                  <a:lnTo>
                    <a:pt x="1699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8929154"/>
            <a:ext cx="2195627" cy="89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0"/>
              </a:lnSpc>
            </a:pPr>
            <a:r>
              <a:rPr lang="en-US" sz="2599" b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Presented By : </a:t>
            </a:r>
            <a:r>
              <a:rPr lang="en-US" sz="2599">
                <a:solidFill>
                  <a:srgbClr val="FFFBF4"/>
                </a:solidFill>
                <a:latin typeface="Aileron"/>
                <a:ea typeface="Aileron"/>
                <a:cs typeface="Aileron"/>
                <a:sym typeface="Aileron"/>
              </a:rPr>
              <a:t>-------------------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6572" y="8929154"/>
            <a:ext cx="2197989" cy="89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0"/>
              </a:lnSpc>
            </a:pPr>
            <a:r>
              <a:rPr lang="en-US" sz="2599" b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Presented To : </a:t>
            </a:r>
            <a:r>
              <a:rPr lang="en-US" sz="2599">
                <a:solidFill>
                  <a:srgbClr val="FFFBF4"/>
                </a:solidFill>
                <a:latin typeface="Aileron"/>
                <a:ea typeface="Aileron"/>
                <a:cs typeface="Aileron"/>
                <a:sym typeface="Aileron"/>
              </a:rPr>
              <a:t>-----------------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06800" y="9192424"/>
            <a:ext cx="967388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333333"/>
                </a:solidFill>
                <a:latin typeface="Aileron"/>
                <a:ea typeface="Aileron"/>
                <a:cs typeface="Aileron"/>
                <a:sym typeface="Aileron"/>
              </a:rPr>
              <a:t>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716787"/>
            <a:ext cx="14211300" cy="4469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879"/>
              </a:lnSpc>
            </a:pPr>
            <a:r>
              <a:rPr lang="en-US" sz="10889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Proposal Program </a:t>
            </a:r>
            <a:r>
              <a:rPr lang="en-US" sz="10889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Koperasi</a:t>
            </a:r>
            <a:r>
              <a:rPr lang="en-US" sz="10889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0889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Pertanian</a:t>
            </a:r>
            <a:endParaRPr lang="en-US" sz="10889" b="1" dirty="0">
              <a:solidFill>
                <a:srgbClr val="333333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15413"/>
              </a:lnSpc>
            </a:pPr>
            <a:r>
              <a:rPr lang="en-US" sz="6539" b="1" i="1" dirty="0" err="1">
                <a:solidFill>
                  <a:srgbClr val="D16A5B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Koperasi</a:t>
            </a:r>
            <a:r>
              <a:rPr lang="en-US" sz="6539" b="1" i="1" dirty="0">
                <a:solidFill>
                  <a:srgbClr val="D16A5B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 Mitra Sejahtera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468F4D-8F30-F5F9-C168-4621D884A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38577" y="5378177"/>
            <a:ext cx="1348645" cy="1348645"/>
            <a:chOff x="0" y="0"/>
            <a:chExt cx="1348638" cy="1348638"/>
          </a:xfrm>
        </p:grpSpPr>
        <p:sp>
          <p:nvSpPr>
            <p:cNvPr id="3" name="Freeform 3"/>
            <p:cNvSpPr/>
            <p:nvPr/>
          </p:nvSpPr>
          <p:spPr>
            <a:xfrm>
              <a:off x="63754" y="63627"/>
              <a:ext cx="1218946" cy="1219073"/>
            </a:xfrm>
            <a:custGeom>
              <a:avLst/>
              <a:gdLst/>
              <a:ahLst/>
              <a:cxnLst/>
              <a:rect l="l" t="t" r="r" b="b"/>
              <a:pathLst>
                <a:path w="1218946" h="1219073">
                  <a:moveTo>
                    <a:pt x="579755" y="0"/>
                  </a:moveTo>
                  <a:cubicBezTo>
                    <a:pt x="567690" y="0"/>
                    <a:pt x="558038" y="9779"/>
                    <a:pt x="558038" y="21717"/>
                  </a:cubicBezTo>
                  <a:lnTo>
                    <a:pt x="558038" y="360807"/>
                  </a:lnTo>
                  <a:lnTo>
                    <a:pt x="423291" y="49657"/>
                  </a:lnTo>
                  <a:cubicBezTo>
                    <a:pt x="419735" y="41402"/>
                    <a:pt x="411734" y="36576"/>
                    <a:pt x="403352" y="36576"/>
                  </a:cubicBezTo>
                  <a:cubicBezTo>
                    <a:pt x="400431" y="36576"/>
                    <a:pt x="397510" y="37211"/>
                    <a:pt x="394716" y="38354"/>
                  </a:cubicBezTo>
                  <a:lnTo>
                    <a:pt x="340106" y="61976"/>
                  </a:lnTo>
                  <a:cubicBezTo>
                    <a:pt x="329057" y="66802"/>
                    <a:pt x="323977" y="79502"/>
                    <a:pt x="328803" y="90551"/>
                  </a:cubicBezTo>
                  <a:lnTo>
                    <a:pt x="454914" y="382143"/>
                  </a:lnTo>
                  <a:lnTo>
                    <a:pt x="230251" y="157607"/>
                  </a:lnTo>
                  <a:cubicBezTo>
                    <a:pt x="226060" y="153416"/>
                    <a:pt x="220472" y="151257"/>
                    <a:pt x="214884" y="151257"/>
                  </a:cubicBezTo>
                  <a:cubicBezTo>
                    <a:pt x="209296" y="151257"/>
                    <a:pt x="203708" y="153416"/>
                    <a:pt x="199517" y="157607"/>
                  </a:cubicBezTo>
                  <a:lnTo>
                    <a:pt x="157480" y="199644"/>
                  </a:lnTo>
                  <a:cubicBezTo>
                    <a:pt x="148971" y="208153"/>
                    <a:pt x="148971" y="221869"/>
                    <a:pt x="157480" y="230378"/>
                  </a:cubicBezTo>
                  <a:lnTo>
                    <a:pt x="393192" y="466217"/>
                  </a:lnTo>
                  <a:lnTo>
                    <a:pt x="84201" y="340741"/>
                  </a:lnTo>
                  <a:cubicBezTo>
                    <a:pt x="81534" y="339598"/>
                    <a:pt x="78740" y="339090"/>
                    <a:pt x="76073" y="339090"/>
                  </a:cubicBezTo>
                  <a:cubicBezTo>
                    <a:pt x="67437" y="339090"/>
                    <a:pt x="59309" y="344170"/>
                    <a:pt x="55880" y="352679"/>
                  </a:cubicBezTo>
                  <a:lnTo>
                    <a:pt x="33528" y="407797"/>
                  </a:lnTo>
                  <a:cubicBezTo>
                    <a:pt x="29083" y="418973"/>
                    <a:pt x="34417" y="431673"/>
                    <a:pt x="45466" y="436118"/>
                  </a:cubicBezTo>
                  <a:lnTo>
                    <a:pt x="345694" y="558038"/>
                  </a:lnTo>
                  <a:lnTo>
                    <a:pt x="21717" y="558038"/>
                  </a:lnTo>
                  <a:cubicBezTo>
                    <a:pt x="9652" y="558038"/>
                    <a:pt x="0" y="567817"/>
                    <a:pt x="0" y="579755"/>
                  </a:cubicBezTo>
                  <a:lnTo>
                    <a:pt x="0" y="639318"/>
                  </a:lnTo>
                  <a:cubicBezTo>
                    <a:pt x="0" y="651383"/>
                    <a:pt x="9779" y="661035"/>
                    <a:pt x="21717" y="661035"/>
                  </a:cubicBezTo>
                  <a:lnTo>
                    <a:pt x="360807" y="661035"/>
                  </a:lnTo>
                  <a:lnTo>
                    <a:pt x="49530" y="795782"/>
                  </a:lnTo>
                  <a:cubicBezTo>
                    <a:pt x="38481" y="800608"/>
                    <a:pt x="33401" y="813308"/>
                    <a:pt x="38227" y="824357"/>
                  </a:cubicBezTo>
                  <a:lnTo>
                    <a:pt x="61849" y="878967"/>
                  </a:lnTo>
                  <a:cubicBezTo>
                    <a:pt x="65405" y="887222"/>
                    <a:pt x="73406" y="892048"/>
                    <a:pt x="81788" y="892048"/>
                  </a:cubicBezTo>
                  <a:cubicBezTo>
                    <a:pt x="84709" y="892048"/>
                    <a:pt x="87630" y="891413"/>
                    <a:pt x="90424" y="890270"/>
                  </a:cubicBezTo>
                  <a:lnTo>
                    <a:pt x="382016" y="764286"/>
                  </a:lnTo>
                  <a:lnTo>
                    <a:pt x="157353" y="988822"/>
                  </a:lnTo>
                  <a:cubicBezTo>
                    <a:pt x="148844" y="997331"/>
                    <a:pt x="148844" y="1011047"/>
                    <a:pt x="157353" y="1019556"/>
                  </a:cubicBezTo>
                  <a:lnTo>
                    <a:pt x="199517" y="1061720"/>
                  </a:lnTo>
                  <a:cubicBezTo>
                    <a:pt x="203708" y="1065911"/>
                    <a:pt x="209296" y="1068070"/>
                    <a:pt x="214884" y="1068070"/>
                  </a:cubicBezTo>
                  <a:cubicBezTo>
                    <a:pt x="220472" y="1068070"/>
                    <a:pt x="226060" y="1065911"/>
                    <a:pt x="230251" y="1061720"/>
                  </a:cubicBezTo>
                  <a:lnTo>
                    <a:pt x="466090" y="826008"/>
                  </a:lnTo>
                  <a:lnTo>
                    <a:pt x="340614" y="1134872"/>
                  </a:lnTo>
                  <a:cubicBezTo>
                    <a:pt x="336169" y="1146048"/>
                    <a:pt x="341503" y="1158748"/>
                    <a:pt x="352552" y="1163193"/>
                  </a:cubicBezTo>
                  <a:lnTo>
                    <a:pt x="407670" y="1185545"/>
                  </a:lnTo>
                  <a:cubicBezTo>
                    <a:pt x="410337" y="1186688"/>
                    <a:pt x="413131" y="1187196"/>
                    <a:pt x="415798" y="1187196"/>
                  </a:cubicBezTo>
                  <a:cubicBezTo>
                    <a:pt x="424434" y="1187196"/>
                    <a:pt x="432562" y="1182116"/>
                    <a:pt x="435991" y="1173607"/>
                  </a:cubicBezTo>
                  <a:lnTo>
                    <a:pt x="557911" y="873379"/>
                  </a:lnTo>
                  <a:lnTo>
                    <a:pt x="557911" y="1197483"/>
                  </a:lnTo>
                  <a:cubicBezTo>
                    <a:pt x="557911" y="1208532"/>
                    <a:pt x="566166" y="1217549"/>
                    <a:pt x="576707" y="1219073"/>
                  </a:cubicBezTo>
                  <a:lnTo>
                    <a:pt x="642112" y="1219073"/>
                  </a:lnTo>
                  <a:cubicBezTo>
                    <a:pt x="652780" y="1217676"/>
                    <a:pt x="660908" y="1208532"/>
                    <a:pt x="660908" y="1197483"/>
                  </a:cubicBezTo>
                  <a:lnTo>
                    <a:pt x="660908" y="858393"/>
                  </a:lnTo>
                  <a:lnTo>
                    <a:pt x="795782" y="1169543"/>
                  </a:lnTo>
                  <a:cubicBezTo>
                    <a:pt x="799338" y="1177798"/>
                    <a:pt x="807339" y="1182624"/>
                    <a:pt x="815721" y="1182624"/>
                  </a:cubicBezTo>
                  <a:cubicBezTo>
                    <a:pt x="818642" y="1182624"/>
                    <a:pt x="821563" y="1181989"/>
                    <a:pt x="824357" y="1180846"/>
                  </a:cubicBezTo>
                  <a:lnTo>
                    <a:pt x="878967" y="1157224"/>
                  </a:lnTo>
                  <a:cubicBezTo>
                    <a:pt x="890016" y="1152398"/>
                    <a:pt x="895096" y="1139698"/>
                    <a:pt x="890270" y="1128649"/>
                  </a:cubicBezTo>
                  <a:lnTo>
                    <a:pt x="764159" y="837057"/>
                  </a:lnTo>
                  <a:lnTo>
                    <a:pt x="988822" y="1061720"/>
                  </a:lnTo>
                  <a:cubicBezTo>
                    <a:pt x="993013" y="1065911"/>
                    <a:pt x="998601" y="1068070"/>
                    <a:pt x="1004189" y="1068070"/>
                  </a:cubicBezTo>
                  <a:cubicBezTo>
                    <a:pt x="1009777" y="1068070"/>
                    <a:pt x="1015365" y="1065911"/>
                    <a:pt x="1019556" y="1061720"/>
                  </a:cubicBezTo>
                  <a:lnTo>
                    <a:pt x="1061593" y="1019683"/>
                  </a:lnTo>
                  <a:cubicBezTo>
                    <a:pt x="1070102" y="1011174"/>
                    <a:pt x="1070102" y="997458"/>
                    <a:pt x="1061593" y="988949"/>
                  </a:cubicBezTo>
                  <a:lnTo>
                    <a:pt x="825881" y="753110"/>
                  </a:lnTo>
                  <a:lnTo>
                    <a:pt x="1134745" y="878586"/>
                  </a:lnTo>
                  <a:cubicBezTo>
                    <a:pt x="1137412" y="879729"/>
                    <a:pt x="1140206" y="880237"/>
                    <a:pt x="1142873" y="880237"/>
                  </a:cubicBezTo>
                  <a:cubicBezTo>
                    <a:pt x="1151509" y="880237"/>
                    <a:pt x="1159637" y="875157"/>
                    <a:pt x="1163066" y="866648"/>
                  </a:cubicBezTo>
                  <a:lnTo>
                    <a:pt x="1185418" y="811530"/>
                  </a:lnTo>
                  <a:cubicBezTo>
                    <a:pt x="1189863" y="800354"/>
                    <a:pt x="1184529" y="787654"/>
                    <a:pt x="1173480" y="783209"/>
                  </a:cubicBezTo>
                  <a:lnTo>
                    <a:pt x="873252" y="661289"/>
                  </a:lnTo>
                  <a:lnTo>
                    <a:pt x="1197356" y="661289"/>
                  </a:lnTo>
                  <a:cubicBezTo>
                    <a:pt x="1208532" y="661289"/>
                    <a:pt x="1217803" y="652907"/>
                    <a:pt x="1218946" y="641985"/>
                  </a:cubicBezTo>
                  <a:lnTo>
                    <a:pt x="1218946" y="641985"/>
                  </a:lnTo>
                  <a:lnTo>
                    <a:pt x="1218946" y="577342"/>
                  </a:lnTo>
                  <a:lnTo>
                    <a:pt x="1218946" y="577342"/>
                  </a:lnTo>
                  <a:cubicBezTo>
                    <a:pt x="1217676" y="566547"/>
                    <a:pt x="1208532" y="558038"/>
                    <a:pt x="1197356" y="558038"/>
                  </a:cubicBezTo>
                  <a:lnTo>
                    <a:pt x="858266" y="558038"/>
                  </a:lnTo>
                  <a:lnTo>
                    <a:pt x="1169416" y="423291"/>
                  </a:lnTo>
                  <a:cubicBezTo>
                    <a:pt x="1180465" y="418465"/>
                    <a:pt x="1185545" y="405638"/>
                    <a:pt x="1180719" y="394716"/>
                  </a:cubicBezTo>
                  <a:lnTo>
                    <a:pt x="1157097" y="340106"/>
                  </a:lnTo>
                  <a:cubicBezTo>
                    <a:pt x="1153541" y="331851"/>
                    <a:pt x="1145540" y="327025"/>
                    <a:pt x="1137158" y="327025"/>
                  </a:cubicBezTo>
                  <a:cubicBezTo>
                    <a:pt x="1134237" y="327025"/>
                    <a:pt x="1131316" y="327660"/>
                    <a:pt x="1128522" y="328803"/>
                  </a:cubicBezTo>
                  <a:lnTo>
                    <a:pt x="836930" y="455041"/>
                  </a:lnTo>
                  <a:lnTo>
                    <a:pt x="1061593" y="230378"/>
                  </a:lnTo>
                  <a:cubicBezTo>
                    <a:pt x="1070102" y="221869"/>
                    <a:pt x="1070102" y="208153"/>
                    <a:pt x="1061593" y="199644"/>
                  </a:cubicBezTo>
                  <a:lnTo>
                    <a:pt x="1019556" y="157480"/>
                  </a:lnTo>
                  <a:cubicBezTo>
                    <a:pt x="1015365" y="153289"/>
                    <a:pt x="1009777" y="151130"/>
                    <a:pt x="1004189" y="151130"/>
                  </a:cubicBezTo>
                  <a:cubicBezTo>
                    <a:pt x="998601" y="151130"/>
                    <a:pt x="993013" y="153289"/>
                    <a:pt x="988822" y="157480"/>
                  </a:cubicBezTo>
                  <a:lnTo>
                    <a:pt x="752983" y="393319"/>
                  </a:lnTo>
                  <a:lnTo>
                    <a:pt x="878459" y="84455"/>
                  </a:lnTo>
                  <a:cubicBezTo>
                    <a:pt x="882904" y="73279"/>
                    <a:pt x="877570" y="60579"/>
                    <a:pt x="866521" y="56134"/>
                  </a:cubicBezTo>
                  <a:lnTo>
                    <a:pt x="811276" y="33655"/>
                  </a:lnTo>
                  <a:cubicBezTo>
                    <a:pt x="808609" y="32512"/>
                    <a:pt x="805815" y="32004"/>
                    <a:pt x="803148" y="32004"/>
                  </a:cubicBezTo>
                  <a:cubicBezTo>
                    <a:pt x="794512" y="32004"/>
                    <a:pt x="786384" y="37084"/>
                    <a:pt x="782955" y="45593"/>
                  </a:cubicBezTo>
                  <a:lnTo>
                    <a:pt x="661035" y="345821"/>
                  </a:lnTo>
                  <a:lnTo>
                    <a:pt x="661035" y="21844"/>
                  </a:lnTo>
                  <a:cubicBezTo>
                    <a:pt x="661035" y="9779"/>
                    <a:pt x="651256" y="127"/>
                    <a:pt x="639318" y="127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221613" cy="1221613"/>
            </a:xfrm>
            <a:custGeom>
              <a:avLst/>
              <a:gdLst/>
              <a:ahLst/>
              <a:cxnLst/>
              <a:rect l="l" t="t" r="r" b="b"/>
              <a:pathLst>
                <a:path w="1221613" h="1221613">
                  <a:moveTo>
                    <a:pt x="0" y="1221613"/>
                  </a:moveTo>
                  <a:lnTo>
                    <a:pt x="1221613" y="1221613"/>
                  </a:lnTo>
                  <a:lnTo>
                    <a:pt x="1221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028925" y="5740089"/>
            <a:ext cx="1016613" cy="836466"/>
            <a:chOff x="0" y="0"/>
            <a:chExt cx="1016622" cy="836473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883793" cy="704977"/>
            </a:xfrm>
            <a:custGeom>
              <a:avLst/>
              <a:gdLst/>
              <a:ahLst/>
              <a:cxnLst/>
              <a:rect l="l" t="t" r="r" b="b"/>
              <a:pathLst>
                <a:path w="883793" h="704977">
                  <a:moveTo>
                    <a:pt x="5334" y="1016"/>
                  </a:moveTo>
                  <a:cubicBezTo>
                    <a:pt x="16256" y="18034"/>
                    <a:pt x="25400" y="38862"/>
                    <a:pt x="35052" y="57277"/>
                  </a:cubicBezTo>
                  <a:lnTo>
                    <a:pt x="93218" y="168910"/>
                  </a:lnTo>
                  <a:lnTo>
                    <a:pt x="281432" y="528701"/>
                  </a:lnTo>
                  <a:cubicBezTo>
                    <a:pt x="304038" y="443611"/>
                    <a:pt x="331343" y="360045"/>
                    <a:pt x="357632" y="277114"/>
                  </a:cubicBezTo>
                  <a:cubicBezTo>
                    <a:pt x="386842" y="185166"/>
                    <a:pt x="415290" y="92710"/>
                    <a:pt x="442976" y="0"/>
                  </a:cubicBezTo>
                  <a:cubicBezTo>
                    <a:pt x="453136" y="25273"/>
                    <a:pt x="460502" y="53213"/>
                    <a:pt x="468757" y="79756"/>
                  </a:cubicBezTo>
                  <a:lnTo>
                    <a:pt x="511556" y="218567"/>
                  </a:lnTo>
                  <a:cubicBezTo>
                    <a:pt x="542417" y="318770"/>
                    <a:pt x="576961" y="419227"/>
                    <a:pt x="603758" y="521462"/>
                  </a:cubicBezTo>
                  <a:lnTo>
                    <a:pt x="780796" y="197993"/>
                  </a:lnTo>
                  <a:lnTo>
                    <a:pt x="883793" y="9652"/>
                  </a:lnTo>
                  <a:lnTo>
                    <a:pt x="882523" y="701421"/>
                  </a:lnTo>
                  <a:lnTo>
                    <a:pt x="6604" y="704977"/>
                  </a:lnTo>
                  <a:cubicBezTo>
                    <a:pt x="5207" y="559816"/>
                    <a:pt x="4445" y="414655"/>
                    <a:pt x="4191" y="269494"/>
                  </a:cubicBezTo>
                  <a:lnTo>
                    <a:pt x="2540" y="96139"/>
                  </a:lnTo>
                  <a:cubicBezTo>
                    <a:pt x="2413" y="65786"/>
                    <a:pt x="0" y="30480"/>
                    <a:pt x="5334" y="889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889635" cy="709422"/>
            </a:xfrm>
            <a:custGeom>
              <a:avLst/>
              <a:gdLst/>
              <a:ahLst/>
              <a:cxnLst/>
              <a:rect l="l" t="t" r="r" b="b"/>
              <a:pathLst>
                <a:path w="889635" h="709422">
                  <a:moveTo>
                    <a:pt x="0" y="709422"/>
                  </a:moveTo>
                  <a:lnTo>
                    <a:pt x="889635" y="709422"/>
                  </a:lnTo>
                  <a:lnTo>
                    <a:pt x="889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9657836"/>
            <a:ext cx="18288000" cy="47625"/>
            <a:chOff x="0" y="0"/>
            <a:chExt cx="18288000" cy="476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D16A5B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0" y="9900266"/>
            <a:ext cx="18288000" cy="386734"/>
            <a:chOff x="0" y="0"/>
            <a:chExt cx="18288000" cy="3867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288000" cy="386715"/>
            </a:xfrm>
            <a:custGeom>
              <a:avLst/>
              <a:gdLst/>
              <a:ahLst/>
              <a:cxnLst/>
              <a:rect l="l" t="t" r="r" b="b"/>
              <a:pathLst>
                <a:path w="18288000" h="386715">
                  <a:moveTo>
                    <a:pt x="0" y="0"/>
                  </a:moveTo>
                  <a:lnTo>
                    <a:pt x="0" y="386715"/>
                  </a:lnTo>
                  <a:lnTo>
                    <a:pt x="18288000" y="38671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9CAF88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164181" y="-404260"/>
            <a:ext cx="4101065" cy="2977858"/>
            <a:chOff x="0" y="0"/>
            <a:chExt cx="4101071" cy="2977858"/>
          </a:xfrm>
        </p:grpSpPr>
        <p:sp>
          <p:nvSpPr>
            <p:cNvPr id="13" name="Freeform 13"/>
            <p:cNvSpPr/>
            <p:nvPr/>
          </p:nvSpPr>
          <p:spPr>
            <a:xfrm>
              <a:off x="305181" y="404241"/>
              <a:ext cx="2818384" cy="1786763"/>
            </a:xfrm>
            <a:custGeom>
              <a:avLst/>
              <a:gdLst/>
              <a:ahLst/>
              <a:cxnLst/>
              <a:rect l="l" t="t" r="r" b="b"/>
              <a:pathLst>
                <a:path w="2818384" h="1786763">
                  <a:moveTo>
                    <a:pt x="12954" y="0"/>
                  </a:moveTo>
                  <a:lnTo>
                    <a:pt x="0" y="27686"/>
                  </a:lnTo>
                  <a:cubicBezTo>
                    <a:pt x="21463" y="37846"/>
                    <a:pt x="443738" y="235204"/>
                    <a:pt x="994537" y="444500"/>
                  </a:cubicBezTo>
                  <a:cubicBezTo>
                    <a:pt x="924814" y="632587"/>
                    <a:pt x="932815" y="840867"/>
                    <a:pt x="1021080" y="1056259"/>
                  </a:cubicBezTo>
                  <a:cubicBezTo>
                    <a:pt x="1087882" y="1218438"/>
                    <a:pt x="1186307" y="1354709"/>
                    <a:pt x="1314831" y="1464056"/>
                  </a:cubicBezTo>
                  <a:lnTo>
                    <a:pt x="1314831" y="1464056"/>
                  </a:lnTo>
                  <a:lnTo>
                    <a:pt x="1333246" y="1479423"/>
                  </a:lnTo>
                  <a:lnTo>
                    <a:pt x="1333246" y="1479423"/>
                  </a:lnTo>
                  <a:cubicBezTo>
                    <a:pt x="1574292" y="1675130"/>
                    <a:pt x="1915795" y="1779778"/>
                    <a:pt x="2344928" y="1786382"/>
                  </a:cubicBezTo>
                  <a:cubicBezTo>
                    <a:pt x="2359660" y="1786636"/>
                    <a:pt x="2374392" y="1786763"/>
                    <a:pt x="2388997" y="1786763"/>
                  </a:cubicBezTo>
                  <a:cubicBezTo>
                    <a:pt x="2543429" y="1786763"/>
                    <a:pt x="2690495" y="1774444"/>
                    <a:pt x="2818384" y="1757807"/>
                  </a:cubicBezTo>
                  <a:lnTo>
                    <a:pt x="2818384" y="1757807"/>
                  </a:lnTo>
                  <a:lnTo>
                    <a:pt x="2818384" y="1390269"/>
                  </a:lnTo>
                  <a:lnTo>
                    <a:pt x="2818384" y="1390269"/>
                  </a:lnTo>
                  <a:cubicBezTo>
                    <a:pt x="2692146" y="1408557"/>
                    <a:pt x="2541397" y="1423416"/>
                    <a:pt x="2384425" y="1423416"/>
                  </a:cubicBezTo>
                  <a:cubicBezTo>
                    <a:pt x="1974850" y="1423416"/>
                    <a:pt x="1523365" y="1322451"/>
                    <a:pt x="1357503" y="918083"/>
                  </a:cubicBezTo>
                  <a:cubicBezTo>
                    <a:pt x="1305052" y="790194"/>
                    <a:pt x="1297940" y="674751"/>
                    <a:pt x="1336802" y="569595"/>
                  </a:cubicBezTo>
                  <a:lnTo>
                    <a:pt x="1336802" y="569595"/>
                  </a:lnTo>
                  <a:cubicBezTo>
                    <a:pt x="1352169" y="574929"/>
                    <a:pt x="1367536" y="580263"/>
                    <a:pt x="1382903" y="585597"/>
                  </a:cubicBezTo>
                  <a:cubicBezTo>
                    <a:pt x="1978279" y="791591"/>
                    <a:pt x="2454275" y="906780"/>
                    <a:pt x="2818384" y="932180"/>
                  </a:cubicBezTo>
                  <a:lnTo>
                    <a:pt x="2818384" y="566420"/>
                  </a:lnTo>
                  <a:lnTo>
                    <a:pt x="2818384" y="566420"/>
                  </a:lnTo>
                  <a:cubicBezTo>
                    <a:pt x="2561209" y="545211"/>
                    <a:pt x="2176145" y="468630"/>
                    <a:pt x="1603121" y="276479"/>
                  </a:cubicBezTo>
                  <a:cubicBezTo>
                    <a:pt x="1793748" y="156591"/>
                    <a:pt x="2064258" y="69596"/>
                    <a:pt x="2357120" y="37211"/>
                  </a:cubicBezTo>
                  <a:lnTo>
                    <a:pt x="2356993" y="37084"/>
                  </a:lnTo>
                  <a:cubicBezTo>
                    <a:pt x="2440178" y="27813"/>
                    <a:pt x="2522474" y="23368"/>
                    <a:pt x="2602230" y="23368"/>
                  </a:cubicBezTo>
                  <a:cubicBezTo>
                    <a:pt x="2677033" y="23368"/>
                    <a:pt x="2749550" y="27305"/>
                    <a:pt x="2818257" y="35052"/>
                  </a:cubicBezTo>
                  <a:lnTo>
                    <a:pt x="2818257" y="35052"/>
                  </a:lnTo>
                  <a:lnTo>
                    <a:pt x="2818257" y="0"/>
                  </a:lnTo>
                  <a:lnTo>
                    <a:pt x="1362329" y="0"/>
                  </a:lnTo>
                  <a:cubicBezTo>
                    <a:pt x="1321181" y="28321"/>
                    <a:pt x="1282827" y="58039"/>
                    <a:pt x="1247521" y="89154"/>
                  </a:cubicBezTo>
                  <a:cubicBezTo>
                    <a:pt x="1231138" y="103632"/>
                    <a:pt x="1215390" y="118237"/>
                    <a:pt x="1200404" y="133223"/>
                  </a:cubicBezTo>
                  <a:cubicBezTo>
                    <a:pt x="1079881" y="88138"/>
                    <a:pt x="964438" y="43180"/>
                    <a:pt x="857123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404241"/>
              <a:ext cx="3060319" cy="2510155"/>
            </a:xfrm>
            <a:custGeom>
              <a:avLst/>
              <a:gdLst/>
              <a:ahLst/>
              <a:cxnLst/>
              <a:rect l="l" t="t" r="r" b="b"/>
              <a:pathLst>
                <a:path w="3060319" h="2510155">
                  <a:moveTo>
                    <a:pt x="0" y="0"/>
                  </a:moveTo>
                  <a:lnTo>
                    <a:pt x="0" y="2510155"/>
                  </a:lnTo>
                  <a:lnTo>
                    <a:pt x="3060319" y="2510155"/>
                  </a:lnTo>
                  <a:lnTo>
                    <a:pt x="3060319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572000" y="3479359"/>
            <a:ext cx="8487775" cy="4258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33"/>
              </a:lnSpc>
            </a:pPr>
            <a:r>
              <a:rPr lang="en-US" sz="17985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Terima</a:t>
            </a:r>
            <a:r>
              <a:rPr lang="en-US" sz="17985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Kasih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19142" y="8166125"/>
            <a:ext cx="2547499" cy="955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Phone Number :</a:t>
            </a:r>
          </a:p>
          <a:p>
            <a:pPr algn="l">
              <a:lnSpc>
                <a:spcPts val="1200"/>
              </a:lnSpc>
            </a:pPr>
            <a:r>
              <a:rPr lang="en-US" sz="24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-------------</a:t>
            </a:r>
            <a:r>
              <a:rPr lang="en-US" sz="2400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71183" y="8166125"/>
            <a:ext cx="2259035" cy="955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Social Media :</a:t>
            </a:r>
          </a:p>
          <a:p>
            <a:pPr algn="l">
              <a:lnSpc>
                <a:spcPts val="1200"/>
              </a:lnSpc>
            </a:pPr>
            <a:r>
              <a:rPr lang="en-US" sz="24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-------------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23399" y="8166125"/>
            <a:ext cx="60312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b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438540"/>
            <a:ext cx="1485900" cy="819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68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Website :</a:t>
            </a:r>
          </a:p>
          <a:p>
            <a:pPr algn="l">
              <a:lnSpc>
                <a:spcPts val="3268"/>
              </a:lnSpc>
            </a:pP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4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84331" y="8432825"/>
            <a:ext cx="2170062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8"/>
              </a:lnSpc>
            </a:pPr>
            <a:r>
              <a:rPr lang="en-US" sz="2400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EmailAddress</a:t>
            </a:r>
            <a:r>
              <a:rPr lang="en-US" sz="2400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87027" y="8848115"/>
            <a:ext cx="1131980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8"/>
              </a:lnSpc>
            </a:pPr>
            <a:r>
              <a:rPr lang="en-US" sz="240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--------------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392FD5-5260-24C6-283D-8641F1284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63421" y="291370"/>
            <a:ext cx="7974016" cy="9704260"/>
          </a:xfrm>
          <a:custGeom>
            <a:avLst/>
            <a:gdLst/>
            <a:ahLst/>
            <a:cxnLst/>
            <a:rect l="l" t="t" r="r" b="b"/>
            <a:pathLst>
              <a:path w="7974016" h="9704260">
                <a:moveTo>
                  <a:pt x="0" y="0"/>
                </a:moveTo>
                <a:lnTo>
                  <a:pt x="7974016" y="0"/>
                </a:lnTo>
                <a:lnTo>
                  <a:pt x="7974016" y="9704260"/>
                </a:lnTo>
                <a:lnTo>
                  <a:pt x="0" y="9704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665543" y="755628"/>
            <a:ext cx="7275595" cy="8775744"/>
            <a:chOff x="0" y="0"/>
            <a:chExt cx="9700793" cy="117009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0768" cy="11701018"/>
            </a:xfrm>
            <a:custGeom>
              <a:avLst/>
              <a:gdLst/>
              <a:ahLst/>
              <a:cxnLst/>
              <a:rect l="l" t="t" r="r" b="b"/>
              <a:pathLst>
                <a:path w="9700768" h="11701018">
                  <a:moveTo>
                    <a:pt x="1268349" y="0"/>
                  </a:moveTo>
                  <a:cubicBezTo>
                    <a:pt x="567690" y="889"/>
                    <a:pt x="0" y="569087"/>
                    <a:pt x="0" y="1270000"/>
                  </a:cubicBezTo>
                  <a:lnTo>
                    <a:pt x="0" y="10431018"/>
                  </a:lnTo>
                  <a:cubicBezTo>
                    <a:pt x="0" y="11132439"/>
                    <a:pt x="568579" y="11701018"/>
                    <a:pt x="1270000" y="11701018"/>
                  </a:cubicBezTo>
                  <a:lnTo>
                    <a:pt x="8430768" y="11701018"/>
                  </a:lnTo>
                  <a:cubicBezTo>
                    <a:pt x="9132189" y="11701018"/>
                    <a:pt x="9700768" y="11132439"/>
                    <a:pt x="9700768" y="10431018"/>
                  </a:cubicBezTo>
                  <a:lnTo>
                    <a:pt x="9700768" y="1270000"/>
                  </a:lnTo>
                  <a:cubicBezTo>
                    <a:pt x="9700768" y="569087"/>
                    <a:pt x="9133078" y="889"/>
                    <a:pt x="8432419" y="0"/>
                  </a:cubicBezTo>
                  <a:close/>
                </a:path>
              </a:pathLst>
            </a:custGeom>
            <a:blipFill>
              <a:blip r:embed="rId4"/>
              <a:stretch>
                <a:fillRect l="-40464" r="-40395" b="-6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76989" y="3559188"/>
            <a:ext cx="247059" cy="247059"/>
            <a:chOff x="0" y="0"/>
            <a:chExt cx="247053" cy="247053"/>
          </a:xfrm>
        </p:grpSpPr>
        <p:sp>
          <p:nvSpPr>
            <p:cNvPr id="6" name="Freeform 6"/>
            <p:cNvSpPr/>
            <p:nvPr/>
          </p:nvSpPr>
          <p:spPr>
            <a:xfrm>
              <a:off x="-19812" y="0"/>
              <a:ext cx="286639" cy="247142"/>
            </a:xfrm>
            <a:custGeom>
              <a:avLst/>
              <a:gdLst/>
              <a:ahLst/>
              <a:cxnLst/>
              <a:rect l="l" t="t" r="r" b="b"/>
              <a:pathLst>
                <a:path w="286639" h="247142">
                  <a:moveTo>
                    <a:pt x="54483" y="0"/>
                  </a:moveTo>
                  <a:cubicBezTo>
                    <a:pt x="10414" y="0"/>
                    <a:pt x="127" y="57658"/>
                    <a:pt x="72898" y="123571"/>
                  </a:cubicBezTo>
                  <a:cubicBezTo>
                    <a:pt x="0" y="189484"/>
                    <a:pt x="10287" y="247142"/>
                    <a:pt x="54483" y="247142"/>
                  </a:cubicBezTo>
                  <a:cubicBezTo>
                    <a:pt x="77343" y="247142"/>
                    <a:pt x="109220" y="231648"/>
                    <a:pt x="143256" y="194056"/>
                  </a:cubicBezTo>
                  <a:cubicBezTo>
                    <a:pt x="177292" y="231775"/>
                    <a:pt x="209169" y="247142"/>
                    <a:pt x="232029" y="247142"/>
                  </a:cubicBezTo>
                  <a:cubicBezTo>
                    <a:pt x="276225" y="247142"/>
                    <a:pt x="286512" y="189484"/>
                    <a:pt x="213614" y="123571"/>
                  </a:cubicBezTo>
                  <a:cubicBezTo>
                    <a:pt x="286639" y="57658"/>
                    <a:pt x="276225" y="0"/>
                    <a:pt x="232156" y="0"/>
                  </a:cubicBezTo>
                  <a:cubicBezTo>
                    <a:pt x="209296" y="0"/>
                    <a:pt x="177419" y="15494"/>
                    <a:pt x="143383" y="53086"/>
                  </a:cubicBezTo>
                  <a:cubicBezTo>
                    <a:pt x="109220" y="15494"/>
                    <a:pt x="77343" y="0"/>
                    <a:pt x="54483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76989" y="4463920"/>
            <a:ext cx="247059" cy="247059"/>
            <a:chOff x="0" y="0"/>
            <a:chExt cx="247053" cy="247053"/>
          </a:xfrm>
        </p:grpSpPr>
        <p:sp>
          <p:nvSpPr>
            <p:cNvPr id="8" name="Freeform 8"/>
            <p:cNvSpPr/>
            <p:nvPr/>
          </p:nvSpPr>
          <p:spPr>
            <a:xfrm>
              <a:off x="-19812" y="0"/>
              <a:ext cx="286639" cy="247142"/>
            </a:xfrm>
            <a:custGeom>
              <a:avLst/>
              <a:gdLst/>
              <a:ahLst/>
              <a:cxnLst/>
              <a:rect l="l" t="t" r="r" b="b"/>
              <a:pathLst>
                <a:path w="286639" h="247142">
                  <a:moveTo>
                    <a:pt x="54483" y="0"/>
                  </a:moveTo>
                  <a:cubicBezTo>
                    <a:pt x="10414" y="0"/>
                    <a:pt x="127" y="57658"/>
                    <a:pt x="72898" y="123571"/>
                  </a:cubicBezTo>
                  <a:cubicBezTo>
                    <a:pt x="0" y="189484"/>
                    <a:pt x="10287" y="247142"/>
                    <a:pt x="54483" y="247142"/>
                  </a:cubicBezTo>
                  <a:cubicBezTo>
                    <a:pt x="77343" y="247142"/>
                    <a:pt x="109220" y="231648"/>
                    <a:pt x="143256" y="194056"/>
                  </a:cubicBezTo>
                  <a:cubicBezTo>
                    <a:pt x="177292" y="231775"/>
                    <a:pt x="209169" y="247142"/>
                    <a:pt x="232029" y="247142"/>
                  </a:cubicBezTo>
                  <a:cubicBezTo>
                    <a:pt x="276225" y="247142"/>
                    <a:pt x="286512" y="189484"/>
                    <a:pt x="213614" y="123571"/>
                  </a:cubicBezTo>
                  <a:cubicBezTo>
                    <a:pt x="286639" y="57658"/>
                    <a:pt x="276225" y="0"/>
                    <a:pt x="232156" y="0"/>
                  </a:cubicBezTo>
                  <a:cubicBezTo>
                    <a:pt x="209296" y="0"/>
                    <a:pt x="177419" y="15494"/>
                    <a:pt x="143383" y="53086"/>
                  </a:cubicBezTo>
                  <a:cubicBezTo>
                    <a:pt x="109220" y="15494"/>
                    <a:pt x="77343" y="0"/>
                    <a:pt x="54483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76989" y="5444852"/>
            <a:ext cx="247059" cy="247059"/>
            <a:chOff x="0" y="0"/>
            <a:chExt cx="247053" cy="247053"/>
          </a:xfrm>
        </p:grpSpPr>
        <p:sp>
          <p:nvSpPr>
            <p:cNvPr id="10" name="Freeform 10"/>
            <p:cNvSpPr/>
            <p:nvPr/>
          </p:nvSpPr>
          <p:spPr>
            <a:xfrm>
              <a:off x="-19812" y="0"/>
              <a:ext cx="286639" cy="247142"/>
            </a:xfrm>
            <a:custGeom>
              <a:avLst/>
              <a:gdLst/>
              <a:ahLst/>
              <a:cxnLst/>
              <a:rect l="l" t="t" r="r" b="b"/>
              <a:pathLst>
                <a:path w="286639" h="247142">
                  <a:moveTo>
                    <a:pt x="54483" y="0"/>
                  </a:moveTo>
                  <a:cubicBezTo>
                    <a:pt x="10414" y="0"/>
                    <a:pt x="127" y="57658"/>
                    <a:pt x="72898" y="123571"/>
                  </a:cubicBezTo>
                  <a:cubicBezTo>
                    <a:pt x="0" y="189484"/>
                    <a:pt x="10287" y="247142"/>
                    <a:pt x="54483" y="247142"/>
                  </a:cubicBezTo>
                  <a:cubicBezTo>
                    <a:pt x="77343" y="247142"/>
                    <a:pt x="109220" y="231648"/>
                    <a:pt x="143256" y="194056"/>
                  </a:cubicBezTo>
                  <a:cubicBezTo>
                    <a:pt x="177292" y="231775"/>
                    <a:pt x="209169" y="247142"/>
                    <a:pt x="232029" y="247142"/>
                  </a:cubicBezTo>
                  <a:cubicBezTo>
                    <a:pt x="276225" y="247142"/>
                    <a:pt x="286512" y="189484"/>
                    <a:pt x="213614" y="123571"/>
                  </a:cubicBezTo>
                  <a:cubicBezTo>
                    <a:pt x="286639" y="57658"/>
                    <a:pt x="276225" y="0"/>
                    <a:pt x="232156" y="0"/>
                  </a:cubicBezTo>
                  <a:cubicBezTo>
                    <a:pt x="209296" y="0"/>
                    <a:pt x="177419" y="15494"/>
                    <a:pt x="143383" y="53086"/>
                  </a:cubicBezTo>
                  <a:cubicBezTo>
                    <a:pt x="109220" y="15494"/>
                    <a:pt x="77343" y="0"/>
                    <a:pt x="54483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0665543" y="755666"/>
            <a:ext cx="7272871" cy="8772458"/>
          </a:xfrm>
          <a:custGeom>
            <a:avLst/>
            <a:gdLst/>
            <a:ahLst/>
            <a:cxnLst/>
            <a:rect l="l" t="t" r="r" b="b"/>
            <a:pathLst>
              <a:path w="7272871" h="8772458">
                <a:moveTo>
                  <a:pt x="0" y="0"/>
                </a:moveTo>
                <a:lnTo>
                  <a:pt x="7272870" y="0"/>
                </a:lnTo>
                <a:lnTo>
                  <a:pt x="7272870" y="8772458"/>
                </a:lnTo>
                <a:lnTo>
                  <a:pt x="0" y="8772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19515" y="7197357"/>
            <a:ext cx="1095375" cy="1352550"/>
          </a:xfrm>
          <a:custGeom>
            <a:avLst/>
            <a:gdLst/>
            <a:ahLst/>
            <a:cxnLst/>
            <a:rect l="l" t="t" r="r" b="b"/>
            <a:pathLst>
              <a:path w="1095375" h="1352550">
                <a:moveTo>
                  <a:pt x="0" y="0"/>
                </a:moveTo>
                <a:lnTo>
                  <a:pt x="1095375" y="0"/>
                </a:lnTo>
                <a:lnTo>
                  <a:pt x="10953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19515" y="3501714"/>
            <a:ext cx="365722" cy="365722"/>
            <a:chOff x="0" y="0"/>
            <a:chExt cx="365722" cy="3657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365760"/>
                  </a:moveTo>
                  <a:lnTo>
                    <a:pt x="365760" y="365760"/>
                  </a:lnTo>
                  <a:lnTo>
                    <a:pt x="36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19515" y="4406446"/>
            <a:ext cx="365722" cy="365722"/>
            <a:chOff x="0" y="0"/>
            <a:chExt cx="365722" cy="3657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365760"/>
                  </a:moveTo>
                  <a:lnTo>
                    <a:pt x="365760" y="365760"/>
                  </a:lnTo>
                  <a:lnTo>
                    <a:pt x="36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919515" y="5387378"/>
            <a:ext cx="365722" cy="365722"/>
            <a:chOff x="0" y="0"/>
            <a:chExt cx="365722" cy="3657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0" y="365760"/>
                  </a:moveTo>
                  <a:lnTo>
                    <a:pt x="365760" y="365760"/>
                  </a:lnTo>
                  <a:lnTo>
                    <a:pt x="36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270560" y="7557535"/>
            <a:ext cx="95250" cy="95250"/>
            <a:chOff x="0" y="0"/>
            <a:chExt cx="95250" cy="95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131951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2270560" y="7976635"/>
            <a:ext cx="95250" cy="95250"/>
            <a:chOff x="0" y="0"/>
            <a:chExt cx="95250" cy="952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377" cy="95377"/>
            </a:xfrm>
            <a:custGeom>
              <a:avLst/>
              <a:gdLst/>
              <a:ahLst/>
              <a:cxnLst/>
              <a:rect l="l" t="t" r="r" b="b"/>
              <a:pathLst>
                <a:path w="95377" h="95377">
                  <a:moveTo>
                    <a:pt x="95250" y="47625"/>
                  </a:moveTo>
                  <a:cubicBezTo>
                    <a:pt x="95250" y="53975"/>
                    <a:pt x="93980" y="60071"/>
                    <a:pt x="91567" y="65913"/>
                  </a:cubicBezTo>
                  <a:cubicBezTo>
                    <a:pt x="89154" y="71755"/>
                    <a:pt x="85725" y="76835"/>
                    <a:pt x="81280" y="81407"/>
                  </a:cubicBezTo>
                  <a:cubicBezTo>
                    <a:pt x="76835" y="85979"/>
                    <a:pt x="71628" y="89281"/>
                    <a:pt x="65786" y="91694"/>
                  </a:cubicBezTo>
                  <a:cubicBezTo>
                    <a:pt x="59944" y="94107"/>
                    <a:pt x="53848" y="95377"/>
                    <a:pt x="47498" y="95377"/>
                  </a:cubicBezTo>
                  <a:cubicBezTo>
                    <a:pt x="41148" y="95377"/>
                    <a:pt x="35052" y="94107"/>
                    <a:pt x="29210" y="91694"/>
                  </a:cubicBezTo>
                  <a:cubicBezTo>
                    <a:pt x="23368" y="89281"/>
                    <a:pt x="18288" y="85852"/>
                    <a:pt x="13716" y="81407"/>
                  </a:cubicBezTo>
                  <a:cubicBezTo>
                    <a:pt x="9144" y="76962"/>
                    <a:pt x="6096" y="71628"/>
                    <a:pt x="3683" y="65913"/>
                  </a:cubicBezTo>
                  <a:cubicBezTo>
                    <a:pt x="1270" y="60198"/>
                    <a:pt x="0" y="53975"/>
                    <a:pt x="0" y="47625"/>
                  </a:cubicBezTo>
                  <a:cubicBezTo>
                    <a:pt x="0" y="41275"/>
                    <a:pt x="1270" y="35179"/>
                    <a:pt x="3683" y="29337"/>
                  </a:cubicBezTo>
                  <a:cubicBezTo>
                    <a:pt x="6096" y="23495"/>
                    <a:pt x="9525" y="18415"/>
                    <a:pt x="13970" y="13970"/>
                  </a:cubicBezTo>
                  <a:cubicBezTo>
                    <a:pt x="18415" y="9525"/>
                    <a:pt x="23622" y="6096"/>
                    <a:pt x="29337" y="3683"/>
                  </a:cubicBezTo>
                  <a:cubicBezTo>
                    <a:pt x="35052" y="1270"/>
                    <a:pt x="41275" y="0"/>
                    <a:pt x="47625" y="0"/>
                  </a:cubicBezTo>
                  <a:cubicBezTo>
                    <a:pt x="53975" y="0"/>
                    <a:pt x="60071" y="1270"/>
                    <a:pt x="65913" y="3683"/>
                  </a:cubicBezTo>
                  <a:cubicBezTo>
                    <a:pt x="71755" y="6096"/>
                    <a:pt x="76835" y="9525"/>
                    <a:pt x="81407" y="13970"/>
                  </a:cubicBezTo>
                  <a:cubicBezTo>
                    <a:pt x="85979" y="18415"/>
                    <a:pt x="89281" y="23622"/>
                    <a:pt x="91694" y="29464"/>
                  </a:cubicBezTo>
                  <a:cubicBezTo>
                    <a:pt x="94107" y="35306"/>
                    <a:pt x="95377" y="41402"/>
                    <a:pt x="95377" y="47752"/>
                  </a:cubicBezTo>
                  <a:close/>
                </a:path>
              </a:pathLst>
            </a:custGeom>
            <a:solidFill>
              <a:srgbClr val="131951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358246" y="3034932"/>
            <a:ext cx="5901576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Keterbatasan</a:t>
            </a:r>
            <a:r>
              <a:rPr lang="en-US" sz="30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modal </a:t>
            </a:r>
            <a:r>
              <a:rPr lang="en-US" sz="30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Akses</a:t>
            </a:r>
            <a:r>
              <a:rPr lang="en-US" sz="30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0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pupuk</a:t>
            </a:r>
            <a:r>
              <a:rPr lang="en-US" sz="30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&amp; </a:t>
            </a:r>
            <a:r>
              <a:rPr lang="en-US" sz="30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alat</a:t>
            </a:r>
            <a:r>
              <a:rPr lang="en-US" sz="30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modern </a:t>
            </a:r>
            <a:r>
              <a:rPr lang="en-US" sz="30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rendah</a:t>
            </a:r>
            <a:r>
              <a:rPr lang="en-US" sz="30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Minim </a:t>
            </a:r>
            <a:r>
              <a:rPr lang="en-US" sz="30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pelatihan</a:t>
            </a:r>
            <a:r>
              <a:rPr lang="en-US" sz="30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30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teknis</a:t>
            </a:r>
            <a:endParaRPr lang="en-US" sz="3000" dirty="0">
              <a:solidFill>
                <a:srgbClr val="131951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531450" y="7354995"/>
            <a:ext cx="6958803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400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Program pembiayaan &amp; pendampingan terstruktur Fokus peningkatan hasil produksi dan kesejahteraan petani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6351956"/>
            <a:ext cx="1542964" cy="68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D16A5B"/>
                </a:solidFill>
                <a:latin typeface="Aileron Bold"/>
                <a:ea typeface="Aileron Bold"/>
                <a:cs typeface="Aileron Bold"/>
                <a:sym typeface="Aileron Bold"/>
              </a:rPr>
              <a:t>Solusi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1878163"/>
            <a:ext cx="6231122" cy="656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 err="1">
                <a:solidFill>
                  <a:srgbClr val="D16A5B"/>
                </a:solidFill>
                <a:latin typeface="Aileron Bold"/>
                <a:ea typeface="Aileron Bold"/>
                <a:cs typeface="Aileron Bold"/>
                <a:sym typeface="Aileron Bold"/>
              </a:rPr>
              <a:t>Latar</a:t>
            </a:r>
            <a:r>
              <a:rPr lang="en-US" sz="3999" b="1" dirty="0">
                <a:solidFill>
                  <a:srgbClr val="D16A5B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3999" b="1" dirty="0" err="1">
                <a:solidFill>
                  <a:srgbClr val="D16A5B"/>
                </a:solidFill>
                <a:latin typeface="Aileron Bold"/>
                <a:ea typeface="Aileron Bold"/>
                <a:cs typeface="Aileron Bold"/>
                <a:sym typeface="Aileron Bold"/>
              </a:rPr>
              <a:t>Belakang</a:t>
            </a:r>
            <a:r>
              <a:rPr lang="en-US" sz="3999" b="1" dirty="0">
                <a:solidFill>
                  <a:srgbClr val="D16A5B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3999" b="1" dirty="0" err="1">
                <a:solidFill>
                  <a:srgbClr val="D16A5B"/>
                </a:solidFill>
                <a:latin typeface="Aileron Bold"/>
                <a:ea typeface="Aileron Bold"/>
                <a:cs typeface="Aileron Bold"/>
                <a:sym typeface="Aileron Bold"/>
              </a:rPr>
              <a:t>Masalah</a:t>
            </a:r>
            <a:endParaRPr lang="en-US" sz="3999" b="1" dirty="0">
              <a:solidFill>
                <a:srgbClr val="D16A5B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8EBB0AB-FDB0-71FE-7E54-B1CDB0A2DE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11102" y="9193568"/>
            <a:ext cx="1604534" cy="1605534"/>
            <a:chOff x="0" y="0"/>
            <a:chExt cx="1604531" cy="1605534"/>
          </a:xfrm>
        </p:grpSpPr>
        <p:sp>
          <p:nvSpPr>
            <p:cNvPr id="3" name="Freeform 3"/>
            <p:cNvSpPr/>
            <p:nvPr/>
          </p:nvSpPr>
          <p:spPr>
            <a:xfrm>
              <a:off x="511175" y="101600"/>
              <a:ext cx="1003935" cy="991870"/>
            </a:xfrm>
            <a:custGeom>
              <a:avLst/>
              <a:gdLst/>
              <a:ahLst/>
              <a:cxnLst/>
              <a:rect l="l" t="t" r="r" b="b"/>
              <a:pathLst>
                <a:path w="1003935" h="991870">
                  <a:moveTo>
                    <a:pt x="206883" y="0"/>
                  </a:moveTo>
                  <a:cubicBezTo>
                    <a:pt x="182372" y="0"/>
                    <a:pt x="157861" y="9906"/>
                    <a:pt x="140335" y="29083"/>
                  </a:cubicBezTo>
                  <a:lnTo>
                    <a:pt x="140335" y="29083"/>
                  </a:lnTo>
                  <a:lnTo>
                    <a:pt x="49911" y="140589"/>
                  </a:lnTo>
                  <a:lnTo>
                    <a:pt x="0" y="202184"/>
                  </a:lnTo>
                  <a:lnTo>
                    <a:pt x="0" y="330073"/>
                  </a:lnTo>
                  <a:lnTo>
                    <a:pt x="156972" y="136271"/>
                  </a:lnTo>
                  <a:cubicBezTo>
                    <a:pt x="172085" y="117602"/>
                    <a:pt x="194310" y="107950"/>
                    <a:pt x="216662" y="107950"/>
                  </a:cubicBezTo>
                  <a:cubicBezTo>
                    <a:pt x="233680" y="107950"/>
                    <a:pt x="250698" y="113538"/>
                    <a:pt x="264795" y="124968"/>
                  </a:cubicBezTo>
                  <a:lnTo>
                    <a:pt x="856361" y="604647"/>
                  </a:lnTo>
                  <a:cubicBezTo>
                    <a:pt x="889127" y="631190"/>
                    <a:pt x="894207" y="679704"/>
                    <a:pt x="867664" y="712470"/>
                  </a:cubicBezTo>
                  <a:lnTo>
                    <a:pt x="641223" y="991870"/>
                  </a:lnTo>
                  <a:lnTo>
                    <a:pt x="745109" y="991870"/>
                  </a:lnTo>
                  <a:lnTo>
                    <a:pt x="972693" y="711200"/>
                  </a:lnTo>
                  <a:cubicBezTo>
                    <a:pt x="1003935" y="672719"/>
                    <a:pt x="997966" y="615569"/>
                    <a:pt x="959485" y="584327"/>
                  </a:cubicBezTo>
                  <a:lnTo>
                    <a:pt x="263525" y="20066"/>
                  </a:lnTo>
                  <a:cubicBezTo>
                    <a:pt x="246888" y="6604"/>
                    <a:pt x="226822" y="0"/>
                    <a:pt x="206883" y="0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511048" y="63500"/>
              <a:ext cx="1029970" cy="1029970"/>
            </a:xfrm>
            <a:custGeom>
              <a:avLst/>
              <a:gdLst/>
              <a:ahLst/>
              <a:cxnLst/>
              <a:rect l="l" t="t" r="r" b="b"/>
              <a:pathLst>
                <a:path w="1029970" h="1029970">
                  <a:moveTo>
                    <a:pt x="0" y="0"/>
                  </a:moveTo>
                  <a:lnTo>
                    <a:pt x="0" y="1029970"/>
                  </a:lnTo>
                  <a:lnTo>
                    <a:pt x="1029970" y="1029970"/>
                  </a:lnTo>
                  <a:lnTo>
                    <a:pt x="102997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69270" y="4594393"/>
            <a:ext cx="5028876" cy="2962685"/>
          </a:xfrm>
          <a:custGeom>
            <a:avLst/>
            <a:gdLst/>
            <a:ahLst/>
            <a:cxnLst/>
            <a:rect l="l" t="t" r="r" b="b"/>
            <a:pathLst>
              <a:path w="5028876" h="2962685">
                <a:moveTo>
                  <a:pt x="0" y="0"/>
                </a:moveTo>
                <a:lnTo>
                  <a:pt x="5028876" y="0"/>
                </a:lnTo>
                <a:lnTo>
                  <a:pt x="5028876" y="2962685"/>
                </a:lnTo>
                <a:lnTo>
                  <a:pt x="0" y="2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29562" y="4594393"/>
            <a:ext cx="5028876" cy="2962685"/>
          </a:xfrm>
          <a:custGeom>
            <a:avLst/>
            <a:gdLst/>
            <a:ahLst/>
            <a:cxnLst/>
            <a:rect l="l" t="t" r="r" b="b"/>
            <a:pathLst>
              <a:path w="5028876" h="2962685">
                <a:moveTo>
                  <a:pt x="0" y="0"/>
                </a:moveTo>
                <a:lnTo>
                  <a:pt x="5028876" y="0"/>
                </a:lnTo>
                <a:lnTo>
                  <a:pt x="5028876" y="2962685"/>
                </a:lnTo>
                <a:lnTo>
                  <a:pt x="0" y="2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89863" y="4594393"/>
            <a:ext cx="5028876" cy="2962685"/>
          </a:xfrm>
          <a:custGeom>
            <a:avLst/>
            <a:gdLst/>
            <a:ahLst/>
            <a:cxnLst/>
            <a:rect l="l" t="t" r="r" b="b"/>
            <a:pathLst>
              <a:path w="5028876" h="2962685">
                <a:moveTo>
                  <a:pt x="0" y="0"/>
                </a:moveTo>
                <a:lnTo>
                  <a:pt x="5028877" y="0"/>
                </a:lnTo>
                <a:lnTo>
                  <a:pt x="5028877" y="2962685"/>
                </a:lnTo>
                <a:lnTo>
                  <a:pt x="0" y="296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340615" y="-293008"/>
            <a:ext cx="1603258" cy="1604810"/>
            <a:chOff x="0" y="0"/>
            <a:chExt cx="1603261" cy="1604810"/>
          </a:xfrm>
        </p:grpSpPr>
        <p:sp>
          <p:nvSpPr>
            <p:cNvPr id="9" name="Freeform 9"/>
            <p:cNvSpPr/>
            <p:nvPr/>
          </p:nvSpPr>
          <p:spPr>
            <a:xfrm>
              <a:off x="91059" y="292989"/>
              <a:ext cx="856234" cy="1208786"/>
            </a:xfrm>
            <a:custGeom>
              <a:avLst/>
              <a:gdLst/>
              <a:ahLst/>
              <a:cxnLst/>
              <a:rect l="l" t="t" r="r" b="b"/>
              <a:pathLst>
                <a:path w="856234" h="1208786">
                  <a:moveTo>
                    <a:pt x="846963" y="0"/>
                  </a:moveTo>
                  <a:lnTo>
                    <a:pt x="856234" y="7366"/>
                  </a:lnTo>
                  <a:lnTo>
                    <a:pt x="856234" y="0"/>
                  </a:lnTo>
                  <a:close/>
                  <a:moveTo>
                    <a:pt x="430022" y="0"/>
                  </a:moveTo>
                  <a:lnTo>
                    <a:pt x="29591" y="508889"/>
                  </a:lnTo>
                  <a:cubicBezTo>
                    <a:pt x="0" y="546354"/>
                    <a:pt x="5207" y="600583"/>
                    <a:pt x="40386" y="631952"/>
                  </a:cubicBezTo>
                  <a:lnTo>
                    <a:pt x="40386" y="631952"/>
                  </a:lnTo>
                  <a:lnTo>
                    <a:pt x="753110" y="1192911"/>
                  </a:lnTo>
                  <a:cubicBezTo>
                    <a:pt x="768604" y="1203579"/>
                    <a:pt x="786511" y="1208786"/>
                    <a:pt x="804291" y="1208786"/>
                  </a:cubicBezTo>
                  <a:cubicBezTo>
                    <a:pt x="822706" y="1208786"/>
                    <a:pt x="840867" y="1203198"/>
                    <a:pt x="856234" y="1192530"/>
                  </a:cubicBezTo>
                  <a:lnTo>
                    <a:pt x="856234" y="1068197"/>
                  </a:lnTo>
                  <a:lnTo>
                    <a:pt x="853440" y="1071880"/>
                  </a:lnTo>
                  <a:lnTo>
                    <a:pt x="853440" y="1071880"/>
                  </a:lnTo>
                  <a:cubicBezTo>
                    <a:pt x="838327" y="1091057"/>
                    <a:pt x="815848" y="1101090"/>
                    <a:pt x="793115" y="1101090"/>
                  </a:cubicBezTo>
                  <a:cubicBezTo>
                    <a:pt x="776478" y="1101090"/>
                    <a:pt x="759841" y="1095756"/>
                    <a:pt x="745871" y="1084707"/>
                  </a:cubicBezTo>
                  <a:lnTo>
                    <a:pt x="147320" y="613664"/>
                  </a:lnTo>
                  <a:cubicBezTo>
                    <a:pt x="114173" y="587629"/>
                    <a:pt x="108458" y="539115"/>
                    <a:pt x="134493" y="505968"/>
                  </a:cubicBezTo>
                  <a:lnTo>
                    <a:pt x="532765" y="0"/>
                  </a:ln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292989"/>
              <a:ext cx="883920" cy="1248283"/>
            </a:xfrm>
            <a:custGeom>
              <a:avLst/>
              <a:gdLst/>
              <a:ahLst/>
              <a:cxnLst/>
              <a:rect l="l" t="t" r="r" b="b"/>
              <a:pathLst>
                <a:path w="883920" h="1248283">
                  <a:moveTo>
                    <a:pt x="0" y="0"/>
                  </a:moveTo>
                  <a:lnTo>
                    <a:pt x="0" y="1248283"/>
                  </a:lnTo>
                  <a:lnTo>
                    <a:pt x="883920" y="1248283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451543" y="5261924"/>
            <a:ext cx="4415857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2299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Akses</a:t>
            </a:r>
            <a:r>
              <a:rPr lang="en-US" sz="2299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299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Pembiayaan</a:t>
            </a:r>
            <a:r>
              <a:rPr lang="en-US" sz="2299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299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Koperasi</a:t>
            </a:r>
            <a:endParaRPr lang="en-US" sz="2299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74662" y="5682872"/>
            <a:ext cx="419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150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53511" y="5261924"/>
            <a:ext cx="4626369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4"/>
              </a:lnSpc>
            </a:pP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Peningkatan</a:t>
            </a:r>
            <a:r>
              <a:rPr lang="en-US" sz="20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Produktivitas</a:t>
            </a:r>
            <a:r>
              <a:rPr lang="en-US" sz="20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via </a:t>
            </a: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Pelatihan</a:t>
            </a:r>
            <a:r>
              <a:rPr lang="en-US" sz="20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&amp; </a:t>
            </a: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Teknologi</a:t>
            </a:r>
            <a:endParaRPr lang="en-US" sz="20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ctr">
              <a:lnSpc>
                <a:spcPts val="2474"/>
              </a:lnSpc>
            </a:pPr>
            <a:endParaRPr lang="en-US" sz="20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781412" y="5894727"/>
            <a:ext cx="419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150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90402" y="5835272"/>
            <a:ext cx="392855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Memberikan kemudahanmodalusahakepada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4635" y="6101972"/>
            <a:ext cx="385880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petani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anggota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melalui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sistem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pembiayaan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yang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terjangkau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transparan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dan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berbasis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kebutuhan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lapangan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34200" y="6088894"/>
            <a:ext cx="4073588" cy="105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Meningkatkanhasil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panendengan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pendampingan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teknis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pelatihan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pertanian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modern, dan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pemanfaatan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alat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serta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teknologi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tepat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guna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88297" y="6047127"/>
            <a:ext cx="397500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Mengembangkan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jaringan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pemasaran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dan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distribusi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yang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terintegrasi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agar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hasil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panen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petani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lebih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cepat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terserap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pasar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dengan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harga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yang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lebih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1500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baik</a:t>
            </a:r>
            <a:r>
              <a:rPr lang="en-US" sz="1500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74662" y="2284899"/>
            <a:ext cx="7368759" cy="241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96"/>
              </a:lnSpc>
            </a:pPr>
            <a:r>
              <a:rPr lang="en-US" sz="11393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Tujuan</a:t>
            </a:r>
            <a:endParaRPr lang="en-US" sz="11393" b="1" dirty="0">
              <a:solidFill>
                <a:srgbClr val="333333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5696"/>
              </a:lnSpc>
            </a:pPr>
            <a:endParaRPr lang="en-US" sz="11393" b="1" dirty="0">
              <a:solidFill>
                <a:srgbClr val="333333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5696"/>
              </a:lnSpc>
            </a:pPr>
            <a:r>
              <a:rPr lang="en-US" sz="11393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Program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673043" y="5122202"/>
            <a:ext cx="67818" cy="63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2199" b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390337" y="1129513"/>
            <a:ext cx="883918" cy="43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2025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62275" y="5261924"/>
            <a:ext cx="400102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Sistem</a:t>
            </a:r>
            <a:r>
              <a:rPr lang="en-US" sz="20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Distribusi</a:t>
            </a:r>
            <a:r>
              <a:rPr lang="en-US" sz="20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&amp; </a:t>
            </a: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Pemasaran</a:t>
            </a:r>
            <a:r>
              <a:rPr lang="en-US" sz="2000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Hasil </a:t>
            </a:r>
            <a:r>
              <a:rPr lang="en-US" sz="2000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PanenyangEfisien</a:t>
            </a:r>
            <a:endParaRPr lang="en-US" sz="2000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387F14-7522-2623-9923-22830F9037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322034" y="0"/>
            <a:ext cx="6965966" cy="5143500"/>
            <a:chOff x="0" y="0"/>
            <a:chExt cx="9287954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87891" cy="6858000"/>
            </a:xfrm>
            <a:custGeom>
              <a:avLst/>
              <a:gdLst/>
              <a:ahLst/>
              <a:cxnLst/>
              <a:rect l="l" t="t" r="r" b="b"/>
              <a:pathLst>
                <a:path w="9287891" h="6858000">
                  <a:moveTo>
                    <a:pt x="2413" y="0"/>
                  </a:moveTo>
                  <a:cubicBezTo>
                    <a:pt x="889" y="22606"/>
                    <a:pt x="0" y="45466"/>
                    <a:pt x="0" y="68453"/>
                  </a:cubicBezTo>
                  <a:lnTo>
                    <a:pt x="0" y="5918200"/>
                  </a:lnTo>
                  <a:cubicBezTo>
                    <a:pt x="0" y="6437249"/>
                    <a:pt x="420751" y="6858000"/>
                    <a:pt x="939800" y="6858000"/>
                  </a:cubicBezTo>
                  <a:lnTo>
                    <a:pt x="8348091" y="6858000"/>
                  </a:lnTo>
                  <a:cubicBezTo>
                    <a:pt x="8867140" y="6858000"/>
                    <a:pt x="9287891" y="6437249"/>
                    <a:pt x="9287891" y="5918200"/>
                  </a:cubicBezTo>
                  <a:lnTo>
                    <a:pt x="9287891" y="68453"/>
                  </a:lnTo>
                  <a:cubicBezTo>
                    <a:pt x="9287891" y="45466"/>
                    <a:pt x="9287002" y="22606"/>
                    <a:pt x="9285478" y="0"/>
                  </a:cubicBezTo>
                  <a:close/>
                </a:path>
              </a:pathLst>
            </a:custGeom>
            <a:blipFill>
              <a:blip r:embed="rId2"/>
              <a:stretch>
                <a:fillRect l="-12453" t="-12706" r="-12376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41708" y="5772893"/>
            <a:ext cx="1678048" cy="639442"/>
            <a:chOff x="0" y="0"/>
            <a:chExt cx="1678051" cy="6394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77924" cy="639318"/>
            </a:xfrm>
            <a:custGeom>
              <a:avLst/>
              <a:gdLst/>
              <a:ahLst/>
              <a:cxnLst/>
              <a:rect l="l" t="t" r="r" b="b"/>
              <a:pathLst>
                <a:path w="1677924" h="639318">
                  <a:moveTo>
                    <a:pt x="223139" y="541528"/>
                  </a:moveTo>
                  <a:lnTo>
                    <a:pt x="223139" y="489712"/>
                  </a:lnTo>
                  <a:cubicBezTo>
                    <a:pt x="223139" y="463677"/>
                    <a:pt x="212852" y="438785"/>
                    <a:pt x="194437" y="420497"/>
                  </a:cubicBezTo>
                  <a:cubicBezTo>
                    <a:pt x="176022" y="402209"/>
                    <a:pt x="151130" y="391795"/>
                    <a:pt x="125222" y="391795"/>
                  </a:cubicBezTo>
                  <a:lnTo>
                    <a:pt x="97917" y="391795"/>
                  </a:lnTo>
                  <a:cubicBezTo>
                    <a:pt x="43815" y="391795"/>
                    <a:pt x="0" y="347980"/>
                    <a:pt x="0" y="293878"/>
                  </a:cubicBezTo>
                  <a:lnTo>
                    <a:pt x="0" y="97917"/>
                  </a:lnTo>
                  <a:cubicBezTo>
                    <a:pt x="0" y="43815"/>
                    <a:pt x="43815" y="0"/>
                    <a:pt x="97917" y="0"/>
                  </a:cubicBezTo>
                  <a:lnTo>
                    <a:pt x="1580007" y="0"/>
                  </a:lnTo>
                  <a:cubicBezTo>
                    <a:pt x="1606042" y="0"/>
                    <a:pt x="1630934" y="10287"/>
                    <a:pt x="1649222" y="28702"/>
                  </a:cubicBezTo>
                  <a:cubicBezTo>
                    <a:pt x="1667510" y="47117"/>
                    <a:pt x="1677924" y="72009"/>
                    <a:pt x="1677924" y="97917"/>
                  </a:cubicBezTo>
                  <a:lnTo>
                    <a:pt x="1677924" y="293878"/>
                  </a:lnTo>
                  <a:cubicBezTo>
                    <a:pt x="1677924" y="319913"/>
                    <a:pt x="1667637" y="344805"/>
                    <a:pt x="1649222" y="363093"/>
                  </a:cubicBezTo>
                  <a:cubicBezTo>
                    <a:pt x="1630807" y="381381"/>
                    <a:pt x="1605915" y="391795"/>
                    <a:pt x="1580007" y="391795"/>
                  </a:cubicBezTo>
                  <a:lnTo>
                    <a:pt x="1552702" y="391795"/>
                  </a:lnTo>
                  <a:cubicBezTo>
                    <a:pt x="1526667" y="391795"/>
                    <a:pt x="1501775" y="402082"/>
                    <a:pt x="1483487" y="420497"/>
                  </a:cubicBezTo>
                  <a:cubicBezTo>
                    <a:pt x="1465199" y="438912"/>
                    <a:pt x="1454785" y="463804"/>
                    <a:pt x="1454785" y="489712"/>
                  </a:cubicBezTo>
                  <a:lnTo>
                    <a:pt x="1454785" y="541401"/>
                  </a:lnTo>
                  <a:cubicBezTo>
                    <a:pt x="1454785" y="567436"/>
                    <a:pt x="1444498" y="592328"/>
                    <a:pt x="1426083" y="610616"/>
                  </a:cubicBezTo>
                  <a:cubicBezTo>
                    <a:pt x="1407668" y="628904"/>
                    <a:pt x="1382776" y="639318"/>
                    <a:pt x="1356868" y="639318"/>
                  </a:cubicBezTo>
                  <a:lnTo>
                    <a:pt x="321056" y="639318"/>
                  </a:lnTo>
                  <a:cubicBezTo>
                    <a:pt x="266954" y="639318"/>
                    <a:pt x="223139" y="595503"/>
                    <a:pt x="223139" y="541401"/>
                  </a:cubicBezTo>
                  <a:close/>
                </a:path>
              </a:pathLst>
            </a:custGeom>
            <a:solidFill>
              <a:srgbClr val="2E6417">
                <a:alpha val="8235"/>
              </a:srgbClr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09288" y="6911045"/>
            <a:ext cx="1542926" cy="2410758"/>
            <a:chOff x="0" y="0"/>
            <a:chExt cx="1542936" cy="2410752"/>
          </a:xfrm>
        </p:grpSpPr>
        <p:sp>
          <p:nvSpPr>
            <p:cNvPr id="7" name="Freeform 7"/>
            <p:cNvSpPr/>
            <p:nvPr/>
          </p:nvSpPr>
          <p:spPr>
            <a:xfrm>
              <a:off x="460502" y="63500"/>
              <a:ext cx="489712" cy="489966"/>
            </a:xfrm>
            <a:custGeom>
              <a:avLst/>
              <a:gdLst/>
              <a:ahLst/>
              <a:cxnLst/>
              <a:rect l="l" t="t" r="r" b="b"/>
              <a:pathLst>
                <a:path w="489712" h="489966">
                  <a:moveTo>
                    <a:pt x="489712" y="245110"/>
                  </a:moveTo>
                  <a:cubicBezTo>
                    <a:pt x="489712" y="253111"/>
                    <a:pt x="489331" y="261112"/>
                    <a:pt x="488569" y="269113"/>
                  </a:cubicBezTo>
                  <a:cubicBezTo>
                    <a:pt x="487807" y="277114"/>
                    <a:pt x="486664" y="284988"/>
                    <a:pt x="485013" y="292862"/>
                  </a:cubicBezTo>
                  <a:cubicBezTo>
                    <a:pt x="483362" y="300736"/>
                    <a:pt x="481457" y="308483"/>
                    <a:pt x="479171" y="316230"/>
                  </a:cubicBezTo>
                  <a:cubicBezTo>
                    <a:pt x="476885" y="323977"/>
                    <a:pt x="474091" y="331470"/>
                    <a:pt x="471043" y="338836"/>
                  </a:cubicBezTo>
                  <a:cubicBezTo>
                    <a:pt x="467995" y="346202"/>
                    <a:pt x="464566" y="353441"/>
                    <a:pt x="460756" y="360553"/>
                  </a:cubicBezTo>
                  <a:cubicBezTo>
                    <a:pt x="456946" y="367665"/>
                    <a:pt x="452882" y="374523"/>
                    <a:pt x="448437" y="381127"/>
                  </a:cubicBezTo>
                  <a:cubicBezTo>
                    <a:pt x="443992" y="387731"/>
                    <a:pt x="439166" y="394208"/>
                    <a:pt x="434086" y="400431"/>
                  </a:cubicBezTo>
                  <a:cubicBezTo>
                    <a:pt x="429006" y="406654"/>
                    <a:pt x="423545" y="412623"/>
                    <a:pt x="417957" y="418211"/>
                  </a:cubicBezTo>
                  <a:cubicBezTo>
                    <a:pt x="412369" y="423799"/>
                    <a:pt x="406400" y="429260"/>
                    <a:pt x="400177" y="434340"/>
                  </a:cubicBezTo>
                  <a:cubicBezTo>
                    <a:pt x="393954" y="439420"/>
                    <a:pt x="387477" y="444246"/>
                    <a:pt x="380873" y="448691"/>
                  </a:cubicBezTo>
                  <a:cubicBezTo>
                    <a:pt x="374269" y="453136"/>
                    <a:pt x="367284" y="457327"/>
                    <a:pt x="360299" y="461010"/>
                  </a:cubicBezTo>
                  <a:cubicBezTo>
                    <a:pt x="353314" y="464693"/>
                    <a:pt x="345948" y="468249"/>
                    <a:pt x="338582" y="471297"/>
                  </a:cubicBezTo>
                  <a:cubicBezTo>
                    <a:pt x="331216" y="474345"/>
                    <a:pt x="323596" y="477012"/>
                    <a:pt x="315976" y="479425"/>
                  </a:cubicBezTo>
                  <a:cubicBezTo>
                    <a:pt x="308356" y="481838"/>
                    <a:pt x="300482" y="483743"/>
                    <a:pt x="292608" y="485267"/>
                  </a:cubicBezTo>
                  <a:cubicBezTo>
                    <a:pt x="284734" y="486791"/>
                    <a:pt x="276860" y="488061"/>
                    <a:pt x="268859" y="488823"/>
                  </a:cubicBezTo>
                  <a:cubicBezTo>
                    <a:pt x="260858" y="489585"/>
                    <a:pt x="252857" y="489966"/>
                    <a:pt x="244856" y="489966"/>
                  </a:cubicBezTo>
                  <a:cubicBezTo>
                    <a:pt x="236855" y="489966"/>
                    <a:pt x="228854" y="489585"/>
                    <a:pt x="220853" y="488823"/>
                  </a:cubicBezTo>
                  <a:cubicBezTo>
                    <a:pt x="212852" y="488061"/>
                    <a:pt x="204978" y="486918"/>
                    <a:pt x="197104" y="485267"/>
                  </a:cubicBezTo>
                  <a:cubicBezTo>
                    <a:pt x="189230" y="483616"/>
                    <a:pt x="181483" y="481711"/>
                    <a:pt x="173736" y="479425"/>
                  </a:cubicBezTo>
                  <a:cubicBezTo>
                    <a:pt x="165989" y="477139"/>
                    <a:pt x="158496" y="474345"/>
                    <a:pt x="151130" y="471297"/>
                  </a:cubicBezTo>
                  <a:cubicBezTo>
                    <a:pt x="143764" y="468249"/>
                    <a:pt x="136525" y="464820"/>
                    <a:pt x="129413" y="461010"/>
                  </a:cubicBezTo>
                  <a:cubicBezTo>
                    <a:pt x="122301" y="457200"/>
                    <a:pt x="115443" y="453136"/>
                    <a:pt x="108839" y="448691"/>
                  </a:cubicBezTo>
                  <a:cubicBezTo>
                    <a:pt x="102235" y="444246"/>
                    <a:pt x="95758" y="439420"/>
                    <a:pt x="89535" y="434340"/>
                  </a:cubicBezTo>
                  <a:cubicBezTo>
                    <a:pt x="83312" y="429260"/>
                    <a:pt x="77343" y="423799"/>
                    <a:pt x="71755" y="418211"/>
                  </a:cubicBezTo>
                  <a:cubicBezTo>
                    <a:pt x="66167" y="412623"/>
                    <a:pt x="60706" y="406654"/>
                    <a:pt x="55626" y="400431"/>
                  </a:cubicBezTo>
                  <a:cubicBezTo>
                    <a:pt x="50546" y="394208"/>
                    <a:pt x="45720" y="387731"/>
                    <a:pt x="41275" y="381127"/>
                  </a:cubicBezTo>
                  <a:cubicBezTo>
                    <a:pt x="36830" y="374523"/>
                    <a:pt x="32639" y="367538"/>
                    <a:pt x="28956" y="360553"/>
                  </a:cubicBezTo>
                  <a:cubicBezTo>
                    <a:pt x="25273" y="353568"/>
                    <a:pt x="21717" y="346202"/>
                    <a:pt x="18669" y="338836"/>
                  </a:cubicBezTo>
                  <a:cubicBezTo>
                    <a:pt x="15621" y="331470"/>
                    <a:pt x="12954" y="323850"/>
                    <a:pt x="10541" y="316230"/>
                  </a:cubicBezTo>
                  <a:cubicBezTo>
                    <a:pt x="8128" y="308610"/>
                    <a:pt x="6223" y="300736"/>
                    <a:pt x="4699" y="292862"/>
                  </a:cubicBezTo>
                  <a:cubicBezTo>
                    <a:pt x="3175" y="284988"/>
                    <a:pt x="1905" y="277114"/>
                    <a:pt x="1143" y="269113"/>
                  </a:cubicBezTo>
                  <a:cubicBezTo>
                    <a:pt x="381" y="261112"/>
                    <a:pt x="0" y="253111"/>
                    <a:pt x="0" y="245110"/>
                  </a:cubicBezTo>
                  <a:cubicBezTo>
                    <a:pt x="0" y="237109"/>
                    <a:pt x="381" y="229108"/>
                    <a:pt x="1143" y="221107"/>
                  </a:cubicBezTo>
                  <a:cubicBezTo>
                    <a:pt x="1905" y="213106"/>
                    <a:pt x="3048" y="205232"/>
                    <a:pt x="4699" y="197358"/>
                  </a:cubicBezTo>
                  <a:cubicBezTo>
                    <a:pt x="6350" y="189484"/>
                    <a:pt x="8255" y="181737"/>
                    <a:pt x="10541" y="173990"/>
                  </a:cubicBezTo>
                  <a:cubicBezTo>
                    <a:pt x="12827" y="166243"/>
                    <a:pt x="15621" y="158750"/>
                    <a:pt x="18669" y="151384"/>
                  </a:cubicBezTo>
                  <a:cubicBezTo>
                    <a:pt x="21717" y="144018"/>
                    <a:pt x="25146" y="136779"/>
                    <a:pt x="28956" y="129667"/>
                  </a:cubicBezTo>
                  <a:cubicBezTo>
                    <a:pt x="32766" y="122555"/>
                    <a:pt x="36830" y="115697"/>
                    <a:pt x="41275" y="109093"/>
                  </a:cubicBezTo>
                  <a:cubicBezTo>
                    <a:pt x="45720" y="102489"/>
                    <a:pt x="50546" y="96012"/>
                    <a:pt x="55626" y="89789"/>
                  </a:cubicBezTo>
                  <a:cubicBezTo>
                    <a:pt x="60706" y="83566"/>
                    <a:pt x="66167" y="77597"/>
                    <a:pt x="71755" y="72009"/>
                  </a:cubicBezTo>
                  <a:cubicBezTo>
                    <a:pt x="77343" y="66421"/>
                    <a:pt x="83312" y="60960"/>
                    <a:pt x="89535" y="55880"/>
                  </a:cubicBezTo>
                  <a:cubicBezTo>
                    <a:pt x="95758" y="50800"/>
                    <a:pt x="102235" y="45974"/>
                    <a:pt x="108839" y="41529"/>
                  </a:cubicBezTo>
                  <a:cubicBezTo>
                    <a:pt x="115443" y="37084"/>
                    <a:pt x="122428" y="32893"/>
                    <a:pt x="129413" y="29210"/>
                  </a:cubicBezTo>
                  <a:cubicBezTo>
                    <a:pt x="136398" y="25527"/>
                    <a:pt x="143764" y="21971"/>
                    <a:pt x="151130" y="18923"/>
                  </a:cubicBezTo>
                  <a:cubicBezTo>
                    <a:pt x="158496" y="15875"/>
                    <a:pt x="166116" y="13208"/>
                    <a:pt x="173736" y="10795"/>
                  </a:cubicBezTo>
                  <a:cubicBezTo>
                    <a:pt x="181356" y="8382"/>
                    <a:pt x="189230" y="6477"/>
                    <a:pt x="197104" y="4953"/>
                  </a:cubicBezTo>
                  <a:cubicBezTo>
                    <a:pt x="204978" y="3429"/>
                    <a:pt x="212852" y="2159"/>
                    <a:pt x="220853" y="1397"/>
                  </a:cubicBezTo>
                  <a:cubicBezTo>
                    <a:pt x="228854" y="635"/>
                    <a:pt x="236474" y="0"/>
                    <a:pt x="244602" y="0"/>
                  </a:cubicBezTo>
                  <a:cubicBezTo>
                    <a:pt x="252730" y="0"/>
                    <a:pt x="260604" y="381"/>
                    <a:pt x="268605" y="1143"/>
                  </a:cubicBezTo>
                  <a:cubicBezTo>
                    <a:pt x="276606" y="1905"/>
                    <a:pt x="284480" y="3048"/>
                    <a:pt x="292354" y="4699"/>
                  </a:cubicBezTo>
                  <a:cubicBezTo>
                    <a:pt x="300228" y="6350"/>
                    <a:pt x="307975" y="8255"/>
                    <a:pt x="315722" y="10541"/>
                  </a:cubicBezTo>
                  <a:cubicBezTo>
                    <a:pt x="323469" y="12827"/>
                    <a:pt x="330962" y="15621"/>
                    <a:pt x="338328" y="18669"/>
                  </a:cubicBezTo>
                  <a:cubicBezTo>
                    <a:pt x="345694" y="21717"/>
                    <a:pt x="352933" y="25146"/>
                    <a:pt x="360045" y="28956"/>
                  </a:cubicBezTo>
                  <a:cubicBezTo>
                    <a:pt x="367157" y="32766"/>
                    <a:pt x="374015" y="36830"/>
                    <a:pt x="380619" y="41275"/>
                  </a:cubicBezTo>
                  <a:cubicBezTo>
                    <a:pt x="387223" y="45720"/>
                    <a:pt x="393700" y="50546"/>
                    <a:pt x="399923" y="55626"/>
                  </a:cubicBezTo>
                  <a:cubicBezTo>
                    <a:pt x="406146" y="60706"/>
                    <a:pt x="412115" y="66167"/>
                    <a:pt x="417703" y="71755"/>
                  </a:cubicBezTo>
                  <a:cubicBezTo>
                    <a:pt x="423291" y="77343"/>
                    <a:pt x="428752" y="83312"/>
                    <a:pt x="433832" y="89535"/>
                  </a:cubicBezTo>
                  <a:cubicBezTo>
                    <a:pt x="438912" y="95758"/>
                    <a:pt x="443738" y="102235"/>
                    <a:pt x="448183" y="108839"/>
                  </a:cubicBezTo>
                  <a:cubicBezTo>
                    <a:pt x="452628" y="115443"/>
                    <a:pt x="456819" y="122428"/>
                    <a:pt x="460502" y="129413"/>
                  </a:cubicBezTo>
                  <a:cubicBezTo>
                    <a:pt x="464185" y="136398"/>
                    <a:pt x="467741" y="143764"/>
                    <a:pt x="470789" y="151130"/>
                  </a:cubicBezTo>
                  <a:cubicBezTo>
                    <a:pt x="473837" y="158496"/>
                    <a:pt x="476504" y="166116"/>
                    <a:pt x="478917" y="173736"/>
                  </a:cubicBezTo>
                  <a:cubicBezTo>
                    <a:pt x="481330" y="181356"/>
                    <a:pt x="483235" y="189230"/>
                    <a:pt x="484759" y="197104"/>
                  </a:cubicBezTo>
                  <a:cubicBezTo>
                    <a:pt x="486283" y="204978"/>
                    <a:pt x="487553" y="212852"/>
                    <a:pt x="488315" y="220853"/>
                  </a:cubicBezTo>
                  <a:cubicBezTo>
                    <a:pt x="489077" y="228854"/>
                    <a:pt x="489458" y="236855"/>
                    <a:pt x="489458" y="244856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17982"/>
              <a:ext cx="1415796" cy="1728978"/>
            </a:xfrm>
            <a:custGeom>
              <a:avLst/>
              <a:gdLst/>
              <a:ahLst/>
              <a:cxnLst/>
              <a:rect l="l" t="t" r="r" b="b"/>
              <a:pathLst>
                <a:path w="1415796" h="1728978">
                  <a:moveTo>
                    <a:pt x="1326134" y="373253"/>
                  </a:moveTo>
                  <a:lnTo>
                    <a:pt x="1129538" y="309626"/>
                  </a:lnTo>
                  <a:lnTo>
                    <a:pt x="968502" y="111252"/>
                  </a:lnTo>
                  <a:cubicBezTo>
                    <a:pt x="911098" y="40640"/>
                    <a:pt x="826008" y="0"/>
                    <a:pt x="734822" y="0"/>
                  </a:cubicBezTo>
                  <a:lnTo>
                    <a:pt x="520192" y="0"/>
                  </a:lnTo>
                  <a:cubicBezTo>
                    <a:pt x="267335" y="0"/>
                    <a:pt x="75565" y="432943"/>
                    <a:pt x="22606" y="565531"/>
                  </a:cubicBezTo>
                  <a:cubicBezTo>
                    <a:pt x="0" y="622046"/>
                    <a:pt x="27686" y="686181"/>
                    <a:pt x="84328" y="708787"/>
                  </a:cubicBezTo>
                  <a:cubicBezTo>
                    <a:pt x="97790" y="714121"/>
                    <a:pt x="111506" y="716661"/>
                    <a:pt x="125222" y="716661"/>
                  </a:cubicBezTo>
                  <a:cubicBezTo>
                    <a:pt x="169164" y="716661"/>
                    <a:pt x="210566" y="690499"/>
                    <a:pt x="227838" y="647192"/>
                  </a:cubicBezTo>
                  <a:cubicBezTo>
                    <a:pt x="273050" y="533781"/>
                    <a:pt x="334518" y="421767"/>
                    <a:pt x="391795" y="340995"/>
                  </a:cubicBezTo>
                  <a:lnTo>
                    <a:pt x="376682" y="771652"/>
                  </a:lnTo>
                  <a:lnTo>
                    <a:pt x="202946" y="1580642"/>
                  </a:lnTo>
                  <a:cubicBezTo>
                    <a:pt x="188722" y="1646682"/>
                    <a:pt x="230886" y="1712087"/>
                    <a:pt x="296926" y="1726311"/>
                  </a:cubicBezTo>
                  <a:cubicBezTo>
                    <a:pt x="305562" y="1728216"/>
                    <a:pt x="314198" y="1728978"/>
                    <a:pt x="322834" y="1728978"/>
                  </a:cubicBezTo>
                  <a:cubicBezTo>
                    <a:pt x="379349" y="1728978"/>
                    <a:pt x="430276" y="1689608"/>
                    <a:pt x="442468" y="1632077"/>
                  </a:cubicBezTo>
                  <a:lnTo>
                    <a:pt x="614045" y="832866"/>
                  </a:lnTo>
                  <a:lnTo>
                    <a:pt x="662178" y="832866"/>
                  </a:lnTo>
                  <a:lnTo>
                    <a:pt x="662178" y="1606042"/>
                  </a:lnTo>
                  <a:cubicBezTo>
                    <a:pt x="662178" y="1673860"/>
                    <a:pt x="717042" y="1728597"/>
                    <a:pt x="784733" y="1728597"/>
                  </a:cubicBezTo>
                  <a:cubicBezTo>
                    <a:pt x="852424" y="1728597"/>
                    <a:pt x="907288" y="1673733"/>
                    <a:pt x="907288" y="1606042"/>
                  </a:cubicBezTo>
                  <a:lnTo>
                    <a:pt x="907288" y="782320"/>
                  </a:lnTo>
                  <a:lnTo>
                    <a:pt x="892683" y="367792"/>
                  </a:lnTo>
                  <a:lnTo>
                    <a:pt x="978789" y="473837"/>
                  </a:lnTo>
                  <a:cubicBezTo>
                    <a:pt x="992251" y="490474"/>
                    <a:pt x="1010031" y="502666"/>
                    <a:pt x="1030478" y="509143"/>
                  </a:cubicBezTo>
                  <a:lnTo>
                    <a:pt x="1258062" y="582930"/>
                  </a:lnTo>
                  <a:cubicBezTo>
                    <a:pt x="1316228" y="602107"/>
                    <a:pt x="1378204" y="569976"/>
                    <a:pt x="1397000" y="512064"/>
                  </a:cubicBezTo>
                  <a:cubicBezTo>
                    <a:pt x="1415796" y="454406"/>
                    <a:pt x="1384046" y="392176"/>
                    <a:pt x="1326134" y="37338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3500" y="63500"/>
              <a:ext cx="1415923" cy="2283714"/>
            </a:xfrm>
            <a:custGeom>
              <a:avLst/>
              <a:gdLst/>
              <a:ahLst/>
              <a:cxnLst/>
              <a:rect l="l" t="t" r="r" b="b"/>
              <a:pathLst>
                <a:path w="1415923" h="2283714">
                  <a:moveTo>
                    <a:pt x="0" y="2283714"/>
                  </a:moveTo>
                  <a:lnTo>
                    <a:pt x="1415923" y="2283714"/>
                  </a:lnTo>
                  <a:lnTo>
                    <a:pt x="14159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298250" y="5772950"/>
            <a:ext cx="2650198" cy="886254"/>
            <a:chOff x="0" y="0"/>
            <a:chExt cx="2650198" cy="8862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0236" cy="886460"/>
            </a:xfrm>
            <a:custGeom>
              <a:avLst/>
              <a:gdLst/>
              <a:ahLst/>
              <a:cxnLst/>
              <a:rect l="l" t="t" r="r" b="b"/>
              <a:pathLst>
                <a:path w="2650236" h="886460">
                  <a:moveTo>
                    <a:pt x="703453" y="788416"/>
                  </a:moveTo>
                  <a:lnTo>
                    <a:pt x="703453" y="736727"/>
                  </a:lnTo>
                  <a:cubicBezTo>
                    <a:pt x="703453" y="682625"/>
                    <a:pt x="659638" y="638810"/>
                    <a:pt x="605536" y="638810"/>
                  </a:cubicBezTo>
                  <a:lnTo>
                    <a:pt x="339217" y="638810"/>
                  </a:lnTo>
                  <a:cubicBezTo>
                    <a:pt x="285115" y="638810"/>
                    <a:pt x="241300" y="594995"/>
                    <a:pt x="241300" y="541020"/>
                  </a:cubicBezTo>
                  <a:lnTo>
                    <a:pt x="241300" y="489331"/>
                  </a:lnTo>
                  <a:cubicBezTo>
                    <a:pt x="241300" y="463423"/>
                    <a:pt x="231013" y="438531"/>
                    <a:pt x="212598" y="420116"/>
                  </a:cubicBezTo>
                  <a:cubicBezTo>
                    <a:pt x="194183" y="401701"/>
                    <a:pt x="169418" y="391414"/>
                    <a:pt x="143383" y="391414"/>
                  </a:cubicBezTo>
                  <a:lnTo>
                    <a:pt x="97917" y="391414"/>
                  </a:lnTo>
                  <a:cubicBezTo>
                    <a:pt x="43815" y="391414"/>
                    <a:pt x="0" y="347599"/>
                    <a:pt x="0" y="293624"/>
                  </a:cubicBezTo>
                  <a:lnTo>
                    <a:pt x="0" y="97917"/>
                  </a:lnTo>
                  <a:cubicBezTo>
                    <a:pt x="0" y="43815"/>
                    <a:pt x="43815" y="0"/>
                    <a:pt x="97917" y="0"/>
                  </a:cubicBezTo>
                  <a:lnTo>
                    <a:pt x="2552319" y="0"/>
                  </a:lnTo>
                  <a:cubicBezTo>
                    <a:pt x="2606421" y="0"/>
                    <a:pt x="2650236" y="43815"/>
                    <a:pt x="2650236" y="97917"/>
                  </a:cubicBezTo>
                  <a:lnTo>
                    <a:pt x="2650236" y="293624"/>
                  </a:lnTo>
                  <a:cubicBezTo>
                    <a:pt x="2650236" y="347726"/>
                    <a:pt x="2606421" y="391541"/>
                    <a:pt x="2552319" y="391541"/>
                  </a:cubicBezTo>
                  <a:lnTo>
                    <a:pt x="2506726" y="391541"/>
                  </a:lnTo>
                  <a:cubicBezTo>
                    <a:pt x="2480818" y="391541"/>
                    <a:pt x="2455926" y="401828"/>
                    <a:pt x="2437511" y="420243"/>
                  </a:cubicBezTo>
                  <a:cubicBezTo>
                    <a:pt x="2419096" y="438658"/>
                    <a:pt x="2408809" y="463423"/>
                    <a:pt x="2408809" y="489458"/>
                  </a:cubicBezTo>
                  <a:lnTo>
                    <a:pt x="2408809" y="541020"/>
                  </a:lnTo>
                  <a:cubicBezTo>
                    <a:pt x="2408809" y="566928"/>
                    <a:pt x="2398522" y="591820"/>
                    <a:pt x="2380107" y="610235"/>
                  </a:cubicBezTo>
                  <a:cubicBezTo>
                    <a:pt x="2361692" y="628650"/>
                    <a:pt x="2336927" y="638937"/>
                    <a:pt x="2310892" y="638937"/>
                  </a:cubicBezTo>
                  <a:lnTo>
                    <a:pt x="2044573" y="638937"/>
                  </a:lnTo>
                  <a:cubicBezTo>
                    <a:pt x="2018665" y="638937"/>
                    <a:pt x="1993773" y="649224"/>
                    <a:pt x="1975358" y="667639"/>
                  </a:cubicBezTo>
                  <a:cubicBezTo>
                    <a:pt x="1956943" y="686054"/>
                    <a:pt x="1946656" y="710819"/>
                    <a:pt x="1946656" y="736854"/>
                  </a:cubicBezTo>
                  <a:lnTo>
                    <a:pt x="1946656" y="788543"/>
                  </a:lnTo>
                  <a:cubicBezTo>
                    <a:pt x="1946656" y="814451"/>
                    <a:pt x="1936369" y="839343"/>
                    <a:pt x="1917954" y="857758"/>
                  </a:cubicBezTo>
                  <a:cubicBezTo>
                    <a:pt x="1899539" y="876173"/>
                    <a:pt x="1874774" y="886460"/>
                    <a:pt x="1848739" y="886460"/>
                  </a:cubicBezTo>
                  <a:lnTo>
                    <a:pt x="801243" y="886460"/>
                  </a:lnTo>
                  <a:cubicBezTo>
                    <a:pt x="775335" y="886460"/>
                    <a:pt x="750443" y="876173"/>
                    <a:pt x="732028" y="857758"/>
                  </a:cubicBezTo>
                  <a:cubicBezTo>
                    <a:pt x="713613" y="839343"/>
                    <a:pt x="703326" y="814578"/>
                    <a:pt x="703326" y="788543"/>
                  </a:cubicBezTo>
                  <a:close/>
                </a:path>
              </a:pathLst>
            </a:custGeom>
            <a:solidFill>
              <a:srgbClr val="2E6417">
                <a:alpha val="8235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097274" y="6911045"/>
            <a:ext cx="1542926" cy="2410758"/>
            <a:chOff x="0" y="0"/>
            <a:chExt cx="1542936" cy="2410752"/>
          </a:xfrm>
        </p:grpSpPr>
        <p:sp>
          <p:nvSpPr>
            <p:cNvPr id="13" name="Freeform 13"/>
            <p:cNvSpPr/>
            <p:nvPr/>
          </p:nvSpPr>
          <p:spPr>
            <a:xfrm>
              <a:off x="460502" y="63500"/>
              <a:ext cx="489712" cy="489966"/>
            </a:xfrm>
            <a:custGeom>
              <a:avLst/>
              <a:gdLst/>
              <a:ahLst/>
              <a:cxnLst/>
              <a:rect l="l" t="t" r="r" b="b"/>
              <a:pathLst>
                <a:path w="489712" h="489966">
                  <a:moveTo>
                    <a:pt x="489712" y="245110"/>
                  </a:moveTo>
                  <a:cubicBezTo>
                    <a:pt x="489712" y="253111"/>
                    <a:pt x="489331" y="261112"/>
                    <a:pt x="488569" y="269113"/>
                  </a:cubicBezTo>
                  <a:cubicBezTo>
                    <a:pt x="487807" y="277114"/>
                    <a:pt x="486664" y="284988"/>
                    <a:pt x="485013" y="292862"/>
                  </a:cubicBezTo>
                  <a:cubicBezTo>
                    <a:pt x="483362" y="300736"/>
                    <a:pt x="481457" y="308483"/>
                    <a:pt x="479171" y="316230"/>
                  </a:cubicBezTo>
                  <a:cubicBezTo>
                    <a:pt x="476885" y="323977"/>
                    <a:pt x="474091" y="331470"/>
                    <a:pt x="471043" y="338836"/>
                  </a:cubicBezTo>
                  <a:cubicBezTo>
                    <a:pt x="467995" y="346202"/>
                    <a:pt x="464566" y="353441"/>
                    <a:pt x="460756" y="360553"/>
                  </a:cubicBezTo>
                  <a:cubicBezTo>
                    <a:pt x="456946" y="367665"/>
                    <a:pt x="452882" y="374523"/>
                    <a:pt x="448437" y="381127"/>
                  </a:cubicBezTo>
                  <a:cubicBezTo>
                    <a:pt x="443992" y="387731"/>
                    <a:pt x="439166" y="394208"/>
                    <a:pt x="434086" y="400431"/>
                  </a:cubicBezTo>
                  <a:cubicBezTo>
                    <a:pt x="429006" y="406654"/>
                    <a:pt x="423545" y="412623"/>
                    <a:pt x="417957" y="418211"/>
                  </a:cubicBezTo>
                  <a:cubicBezTo>
                    <a:pt x="412369" y="423799"/>
                    <a:pt x="406400" y="429260"/>
                    <a:pt x="400177" y="434340"/>
                  </a:cubicBezTo>
                  <a:cubicBezTo>
                    <a:pt x="393954" y="439420"/>
                    <a:pt x="387477" y="444246"/>
                    <a:pt x="380873" y="448691"/>
                  </a:cubicBezTo>
                  <a:cubicBezTo>
                    <a:pt x="374269" y="453136"/>
                    <a:pt x="367284" y="457327"/>
                    <a:pt x="360299" y="461010"/>
                  </a:cubicBezTo>
                  <a:cubicBezTo>
                    <a:pt x="353314" y="464693"/>
                    <a:pt x="345948" y="468249"/>
                    <a:pt x="338582" y="471297"/>
                  </a:cubicBezTo>
                  <a:cubicBezTo>
                    <a:pt x="331216" y="474345"/>
                    <a:pt x="323596" y="477012"/>
                    <a:pt x="315976" y="479425"/>
                  </a:cubicBezTo>
                  <a:cubicBezTo>
                    <a:pt x="308356" y="481838"/>
                    <a:pt x="300482" y="483743"/>
                    <a:pt x="292608" y="485267"/>
                  </a:cubicBezTo>
                  <a:cubicBezTo>
                    <a:pt x="284734" y="486791"/>
                    <a:pt x="276860" y="488061"/>
                    <a:pt x="268859" y="488823"/>
                  </a:cubicBezTo>
                  <a:cubicBezTo>
                    <a:pt x="260858" y="489585"/>
                    <a:pt x="252857" y="489966"/>
                    <a:pt x="244856" y="489966"/>
                  </a:cubicBezTo>
                  <a:cubicBezTo>
                    <a:pt x="236855" y="489966"/>
                    <a:pt x="228854" y="489585"/>
                    <a:pt x="220853" y="488823"/>
                  </a:cubicBezTo>
                  <a:cubicBezTo>
                    <a:pt x="212852" y="488061"/>
                    <a:pt x="204978" y="486918"/>
                    <a:pt x="197104" y="485267"/>
                  </a:cubicBezTo>
                  <a:cubicBezTo>
                    <a:pt x="189230" y="483616"/>
                    <a:pt x="181483" y="481711"/>
                    <a:pt x="173736" y="479425"/>
                  </a:cubicBezTo>
                  <a:cubicBezTo>
                    <a:pt x="165989" y="477139"/>
                    <a:pt x="158496" y="474345"/>
                    <a:pt x="151130" y="471297"/>
                  </a:cubicBezTo>
                  <a:cubicBezTo>
                    <a:pt x="143764" y="468249"/>
                    <a:pt x="136525" y="464820"/>
                    <a:pt x="129413" y="461010"/>
                  </a:cubicBezTo>
                  <a:cubicBezTo>
                    <a:pt x="122301" y="457200"/>
                    <a:pt x="115443" y="453136"/>
                    <a:pt x="108839" y="448691"/>
                  </a:cubicBezTo>
                  <a:cubicBezTo>
                    <a:pt x="102235" y="444246"/>
                    <a:pt x="95758" y="439420"/>
                    <a:pt x="89535" y="434340"/>
                  </a:cubicBezTo>
                  <a:cubicBezTo>
                    <a:pt x="83312" y="429260"/>
                    <a:pt x="77343" y="423799"/>
                    <a:pt x="71755" y="418211"/>
                  </a:cubicBezTo>
                  <a:cubicBezTo>
                    <a:pt x="66167" y="412623"/>
                    <a:pt x="60706" y="406654"/>
                    <a:pt x="55626" y="400431"/>
                  </a:cubicBezTo>
                  <a:cubicBezTo>
                    <a:pt x="50546" y="394208"/>
                    <a:pt x="45720" y="387731"/>
                    <a:pt x="41275" y="381127"/>
                  </a:cubicBezTo>
                  <a:cubicBezTo>
                    <a:pt x="36830" y="374523"/>
                    <a:pt x="32639" y="367538"/>
                    <a:pt x="28956" y="360553"/>
                  </a:cubicBezTo>
                  <a:cubicBezTo>
                    <a:pt x="25273" y="353568"/>
                    <a:pt x="21717" y="346202"/>
                    <a:pt x="18669" y="338836"/>
                  </a:cubicBezTo>
                  <a:cubicBezTo>
                    <a:pt x="15621" y="331470"/>
                    <a:pt x="12954" y="323850"/>
                    <a:pt x="10541" y="316230"/>
                  </a:cubicBezTo>
                  <a:cubicBezTo>
                    <a:pt x="8128" y="308610"/>
                    <a:pt x="6223" y="300736"/>
                    <a:pt x="4699" y="292862"/>
                  </a:cubicBezTo>
                  <a:cubicBezTo>
                    <a:pt x="3175" y="284988"/>
                    <a:pt x="1905" y="277114"/>
                    <a:pt x="1143" y="269113"/>
                  </a:cubicBezTo>
                  <a:cubicBezTo>
                    <a:pt x="381" y="261112"/>
                    <a:pt x="0" y="253111"/>
                    <a:pt x="0" y="245110"/>
                  </a:cubicBezTo>
                  <a:cubicBezTo>
                    <a:pt x="0" y="237109"/>
                    <a:pt x="381" y="229108"/>
                    <a:pt x="1143" y="221107"/>
                  </a:cubicBezTo>
                  <a:cubicBezTo>
                    <a:pt x="1905" y="213106"/>
                    <a:pt x="3048" y="205232"/>
                    <a:pt x="4699" y="197358"/>
                  </a:cubicBezTo>
                  <a:cubicBezTo>
                    <a:pt x="6350" y="189484"/>
                    <a:pt x="8255" y="181737"/>
                    <a:pt x="10541" y="173990"/>
                  </a:cubicBezTo>
                  <a:cubicBezTo>
                    <a:pt x="12827" y="166243"/>
                    <a:pt x="15621" y="158750"/>
                    <a:pt x="18669" y="151384"/>
                  </a:cubicBezTo>
                  <a:cubicBezTo>
                    <a:pt x="21717" y="144018"/>
                    <a:pt x="25146" y="136779"/>
                    <a:pt x="28956" y="129667"/>
                  </a:cubicBezTo>
                  <a:cubicBezTo>
                    <a:pt x="32766" y="122555"/>
                    <a:pt x="36830" y="115697"/>
                    <a:pt x="41275" y="109093"/>
                  </a:cubicBezTo>
                  <a:cubicBezTo>
                    <a:pt x="45720" y="102489"/>
                    <a:pt x="50546" y="96012"/>
                    <a:pt x="55626" y="89789"/>
                  </a:cubicBezTo>
                  <a:cubicBezTo>
                    <a:pt x="60706" y="83566"/>
                    <a:pt x="66167" y="77597"/>
                    <a:pt x="71755" y="72009"/>
                  </a:cubicBezTo>
                  <a:cubicBezTo>
                    <a:pt x="77343" y="66421"/>
                    <a:pt x="83312" y="60960"/>
                    <a:pt x="89535" y="55880"/>
                  </a:cubicBezTo>
                  <a:cubicBezTo>
                    <a:pt x="95758" y="50800"/>
                    <a:pt x="102235" y="45974"/>
                    <a:pt x="108839" y="41529"/>
                  </a:cubicBezTo>
                  <a:cubicBezTo>
                    <a:pt x="115443" y="37084"/>
                    <a:pt x="122428" y="32893"/>
                    <a:pt x="129413" y="29210"/>
                  </a:cubicBezTo>
                  <a:cubicBezTo>
                    <a:pt x="136398" y="25527"/>
                    <a:pt x="143764" y="21971"/>
                    <a:pt x="151130" y="18923"/>
                  </a:cubicBezTo>
                  <a:cubicBezTo>
                    <a:pt x="158496" y="15875"/>
                    <a:pt x="166116" y="13208"/>
                    <a:pt x="173736" y="10795"/>
                  </a:cubicBezTo>
                  <a:cubicBezTo>
                    <a:pt x="181356" y="8382"/>
                    <a:pt x="189230" y="6477"/>
                    <a:pt x="197104" y="4953"/>
                  </a:cubicBezTo>
                  <a:cubicBezTo>
                    <a:pt x="204978" y="3429"/>
                    <a:pt x="212852" y="2159"/>
                    <a:pt x="220853" y="1397"/>
                  </a:cubicBezTo>
                  <a:cubicBezTo>
                    <a:pt x="228854" y="635"/>
                    <a:pt x="236474" y="0"/>
                    <a:pt x="244602" y="0"/>
                  </a:cubicBezTo>
                  <a:cubicBezTo>
                    <a:pt x="252730" y="0"/>
                    <a:pt x="260604" y="381"/>
                    <a:pt x="268605" y="1143"/>
                  </a:cubicBezTo>
                  <a:cubicBezTo>
                    <a:pt x="276606" y="1905"/>
                    <a:pt x="284480" y="3048"/>
                    <a:pt x="292354" y="4699"/>
                  </a:cubicBezTo>
                  <a:cubicBezTo>
                    <a:pt x="300228" y="6350"/>
                    <a:pt x="307975" y="8255"/>
                    <a:pt x="315722" y="10541"/>
                  </a:cubicBezTo>
                  <a:cubicBezTo>
                    <a:pt x="323469" y="12827"/>
                    <a:pt x="330962" y="15621"/>
                    <a:pt x="338328" y="18669"/>
                  </a:cubicBezTo>
                  <a:cubicBezTo>
                    <a:pt x="345694" y="21717"/>
                    <a:pt x="352933" y="25146"/>
                    <a:pt x="360045" y="28956"/>
                  </a:cubicBezTo>
                  <a:cubicBezTo>
                    <a:pt x="367157" y="32766"/>
                    <a:pt x="374015" y="36830"/>
                    <a:pt x="380619" y="41275"/>
                  </a:cubicBezTo>
                  <a:cubicBezTo>
                    <a:pt x="387223" y="45720"/>
                    <a:pt x="393700" y="50546"/>
                    <a:pt x="399923" y="55626"/>
                  </a:cubicBezTo>
                  <a:cubicBezTo>
                    <a:pt x="406146" y="60706"/>
                    <a:pt x="412115" y="66167"/>
                    <a:pt x="417703" y="71755"/>
                  </a:cubicBezTo>
                  <a:cubicBezTo>
                    <a:pt x="423291" y="77343"/>
                    <a:pt x="428752" y="83312"/>
                    <a:pt x="433832" y="89535"/>
                  </a:cubicBezTo>
                  <a:cubicBezTo>
                    <a:pt x="438912" y="95758"/>
                    <a:pt x="443738" y="102235"/>
                    <a:pt x="448183" y="108839"/>
                  </a:cubicBezTo>
                  <a:cubicBezTo>
                    <a:pt x="452628" y="115443"/>
                    <a:pt x="456819" y="122428"/>
                    <a:pt x="460502" y="129413"/>
                  </a:cubicBezTo>
                  <a:cubicBezTo>
                    <a:pt x="464185" y="136398"/>
                    <a:pt x="467741" y="143764"/>
                    <a:pt x="470789" y="151130"/>
                  </a:cubicBezTo>
                  <a:cubicBezTo>
                    <a:pt x="473837" y="158496"/>
                    <a:pt x="476504" y="166116"/>
                    <a:pt x="478917" y="173736"/>
                  </a:cubicBezTo>
                  <a:cubicBezTo>
                    <a:pt x="481330" y="181356"/>
                    <a:pt x="483235" y="189230"/>
                    <a:pt x="484759" y="197104"/>
                  </a:cubicBezTo>
                  <a:cubicBezTo>
                    <a:pt x="486283" y="204978"/>
                    <a:pt x="487553" y="212852"/>
                    <a:pt x="488315" y="220853"/>
                  </a:cubicBezTo>
                  <a:cubicBezTo>
                    <a:pt x="489077" y="228854"/>
                    <a:pt x="489458" y="236855"/>
                    <a:pt x="489458" y="244856"/>
                  </a:cubicBezTo>
                  <a:close/>
                </a:path>
              </a:pathLst>
            </a:custGeom>
            <a:solidFill>
              <a:srgbClr val="B1846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617982"/>
              <a:ext cx="1415796" cy="1728978"/>
            </a:xfrm>
            <a:custGeom>
              <a:avLst/>
              <a:gdLst/>
              <a:ahLst/>
              <a:cxnLst/>
              <a:rect l="l" t="t" r="r" b="b"/>
              <a:pathLst>
                <a:path w="1415796" h="1728978">
                  <a:moveTo>
                    <a:pt x="1326134" y="373253"/>
                  </a:moveTo>
                  <a:lnTo>
                    <a:pt x="1129538" y="309626"/>
                  </a:lnTo>
                  <a:lnTo>
                    <a:pt x="968502" y="111252"/>
                  </a:lnTo>
                  <a:cubicBezTo>
                    <a:pt x="911098" y="40640"/>
                    <a:pt x="826008" y="0"/>
                    <a:pt x="734822" y="0"/>
                  </a:cubicBezTo>
                  <a:lnTo>
                    <a:pt x="520192" y="0"/>
                  </a:lnTo>
                  <a:cubicBezTo>
                    <a:pt x="267335" y="0"/>
                    <a:pt x="75565" y="432943"/>
                    <a:pt x="22606" y="565531"/>
                  </a:cubicBezTo>
                  <a:cubicBezTo>
                    <a:pt x="0" y="622046"/>
                    <a:pt x="27686" y="686181"/>
                    <a:pt x="84328" y="708787"/>
                  </a:cubicBezTo>
                  <a:cubicBezTo>
                    <a:pt x="97790" y="714121"/>
                    <a:pt x="111506" y="716661"/>
                    <a:pt x="125222" y="716661"/>
                  </a:cubicBezTo>
                  <a:cubicBezTo>
                    <a:pt x="169164" y="716661"/>
                    <a:pt x="210566" y="690499"/>
                    <a:pt x="227838" y="647192"/>
                  </a:cubicBezTo>
                  <a:cubicBezTo>
                    <a:pt x="273050" y="533781"/>
                    <a:pt x="334518" y="421767"/>
                    <a:pt x="391795" y="340995"/>
                  </a:cubicBezTo>
                  <a:lnTo>
                    <a:pt x="376682" y="771652"/>
                  </a:lnTo>
                  <a:lnTo>
                    <a:pt x="202946" y="1580642"/>
                  </a:lnTo>
                  <a:cubicBezTo>
                    <a:pt x="188722" y="1646682"/>
                    <a:pt x="230886" y="1712087"/>
                    <a:pt x="296926" y="1726311"/>
                  </a:cubicBezTo>
                  <a:cubicBezTo>
                    <a:pt x="305562" y="1728216"/>
                    <a:pt x="314198" y="1728978"/>
                    <a:pt x="322834" y="1728978"/>
                  </a:cubicBezTo>
                  <a:cubicBezTo>
                    <a:pt x="379349" y="1728978"/>
                    <a:pt x="430276" y="1689608"/>
                    <a:pt x="442468" y="1632077"/>
                  </a:cubicBezTo>
                  <a:lnTo>
                    <a:pt x="614045" y="832866"/>
                  </a:lnTo>
                  <a:lnTo>
                    <a:pt x="662178" y="832866"/>
                  </a:lnTo>
                  <a:lnTo>
                    <a:pt x="662178" y="1606042"/>
                  </a:lnTo>
                  <a:cubicBezTo>
                    <a:pt x="662178" y="1673860"/>
                    <a:pt x="717042" y="1728597"/>
                    <a:pt x="784733" y="1728597"/>
                  </a:cubicBezTo>
                  <a:cubicBezTo>
                    <a:pt x="852424" y="1728597"/>
                    <a:pt x="907288" y="1673733"/>
                    <a:pt x="907288" y="1606042"/>
                  </a:cubicBezTo>
                  <a:lnTo>
                    <a:pt x="907288" y="782320"/>
                  </a:lnTo>
                  <a:lnTo>
                    <a:pt x="892683" y="367792"/>
                  </a:lnTo>
                  <a:lnTo>
                    <a:pt x="978789" y="473837"/>
                  </a:lnTo>
                  <a:cubicBezTo>
                    <a:pt x="992251" y="490474"/>
                    <a:pt x="1010031" y="502666"/>
                    <a:pt x="1030478" y="509143"/>
                  </a:cubicBezTo>
                  <a:lnTo>
                    <a:pt x="1258062" y="582930"/>
                  </a:lnTo>
                  <a:cubicBezTo>
                    <a:pt x="1316228" y="602107"/>
                    <a:pt x="1378204" y="569976"/>
                    <a:pt x="1397000" y="512064"/>
                  </a:cubicBezTo>
                  <a:cubicBezTo>
                    <a:pt x="1415796" y="454406"/>
                    <a:pt x="1384046" y="392176"/>
                    <a:pt x="1326134" y="373380"/>
                  </a:cubicBezTo>
                  <a:close/>
                </a:path>
              </a:pathLst>
            </a:custGeom>
            <a:solidFill>
              <a:srgbClr val="B1846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3500" y="63500"/>
              <a:ext cx="1415923" cy="2283714"/>
            </a:xfrm>
            <a:custGeom>
              <a:avLst/>
              <a:gdLst/>
              <a:ahLst/>
              <a:cxnLst/>
              <a:rect l="l" t="t" r="r" b="b"/>
              <a:pathLst>
                <a:path w="1415923" h="2283714">
                  <a:moveTo>
                    <a:pt x="0" y="2283714"/>
                  </a:moveTo>
                  <a:lnTo>
                    <a:pt x="1415923" y="2283714"/>
                  </a:lnTo>
                  <a:lnTo>
                    <a:pt x="14159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6641354" y="5649068"/>
            <a:ext cx="2786815" cy="887092"/>
            <a:chOff x="0" y="0"/>
            <a:chExt cx="2786812" cy="8870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86761" cy="886968"/>
            </a:xfrm>
            <a:custGeom>
              <a:avLst/>
              <a:gdLst/>
              <a:ahLst/>
              <a:cxnLst/>
              <a:rect l="l" t="t" r="r" b="b"/>
              <a:pathLst>
                <a:path w="2786761" h="886968">
                  <a:moveTo>
                    <a:pt x="129159" y="789178"/>
                  </a:moveTo>
                  <a:lnTo>
                    <a:pt x="129159" y="712978"/>
                  </a:lnTo>
                  <a:cubicBezTo>
                    <a:pt x="129159" y="675767"/>
                    <a:pt x="101473" y="644271"/>
                    <a:pt x="64516" y="639572"/>
                  </a:cubicBezTo>
                  <a:cubicBezTo>
                    <a:pt x="27559" y="634873"/>
                    <a:pt x="0" y="603250"/>
                    <a:pt x="0" y="566039"/>
                  </a:cubicBezTo>
                  <a:lnTo>
                    <a:pt x="0" y="391795"/>
                  </a:lnTo>
                  <a:lnTo>
                    <a:pt x="0" y="97917"/>
                  </a:lnTo>
                  <a:cubicBezTo>
                    <a:pt x="0" y="43815"/>
                    <a:pt x="43815" y="0"/>
                    <a:pt x="97917" y="0"/>
                  </a:cubicBezTo>
                  <a:lnTo>
                    <a:pt x="2688844" y="0"/>
                  </a:lnTo>
                  <a:cubicBezTo>
                    <a:pt x="2742946" y="0"/>
                    <a:pt x="2786761" y="43815"/>
                    <a:pt x="2786761" y="97917"/>
                  </a:cubicBezTo>
                  <a:lnTo>
                    <a:pt x="2786761" y="391795"/>
                  </a:lnTo>
                  <a:lnTo>
                    <a:pt x="2786761" y="566039"/>
                  </a:lnTo>
                  <a:cubicBezTo>
                    <a:pt x="2786761" y="603250"/>
                    <a:pt x="2759075" y="634746"/>
                    <a:pt x="2722118" y="639445"/>
                  </a:cubicBezTo>
                  <a:cubicBezTo>
                    <a:pt x="2685161" y="644144"/>
                    <a:pt x="2657475" y="675640"/>
                    <a:pt x="2657475" y="712851"/>
                  </a:cubicBezTo>
                  <a:lnTo>
                    <a:pt x="2657475" y="789051"/>
                  </a:lnTo>
                  <a:cubicBezTo>
                    <a:pt x="2657475" y="843153"/>
                    <a:pt x="2613660" y="886968"/>
                    <a:pt x="2559558" y="886968"/>
                  </a:cubicBezTo>
                  <a:lnTo>
                    <a:pt x="227076" y="886968"/>
                  </a:lnTo>
                  <a:cubicBezTo>
                    <a:pt x="172974" y="886968"/>
                    <a:pt x="129159" y="843153"/>
                    <a:pt x="129159" y="789051"/>
                  </a:cubicBezTo>
                  <a:close/>
                </a:path>
              </a:pathLst>
            </a:custGeom>
            <a:solidFill>
              <a:srgbClr val="2E6417">
                <a:alpha val="8235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7333612" y="6911045"/>
            <a:ext cx="1542926" cy="2410758"/>
            <a:chOff x="0" y="0"/>
            <a:chExt cx="1542936" cy="2410752"/>
          </a:xfrm>
        </p:grpSpPr>
        <p:sp>
          <p:nvSpPr>
            <p:cNvPr id="19" name="Freeform 19"/>
            <p:cNvSpPr/>
            <p:nvPr/>
          </p:nvSpPr>
          <p:spPr>
            <a:xfrm>
              <a:off x="460502" y="63500"/>
              <a:ext cx="489712" cy="489966"/>
            </a:xfrm>
            <a:custGeom>
              <a:avLst/>
              <a:gdLst/>
              <a:ahLst/>
              <a:cxnLst/>
              <a:rect l="l" t="t" r="r" b="b"/>
              <a:pathLst>
                <a:path w="489712" h="489966">
                  <a:moveTo>
                    <a:pt x="489712" y="245110"/>
                  </a:moveTo>
                  <a:cubicBezTo>
                    <a:pt x="489712" y="253111"/>
                    <a:pt x="489331" y="261112"/>
                    <a:pt x="488569" y="269113"/>
                  </a:cubicBezTo>
                  <a:cubicBezTo>
                    <a:pt x="487807" y="277114"/>
                    <a:pt x="486664" y="284988"/>
                    <a:pt x="485013" y="292862"/>
                  </a:cubicBezTo>
                  <a:cubicBezTo>
                    <a:pt x="483362" y="300736"/>
                    <a:pt x="481457" y="308483"/>
                    <a:pt x="479171" y="316230"/>
                  </a:cubicBezTo>
                  <a:cubicBezTo>
                    <a:pt x="476885" y="323977"/>
                    <a:pt x="474091" y="331470"/>
                    <a:pt x="471043" y="338836"/>
                  </a:cubicBezTo>
                  <a:cubicBezTo>
                    <a:pt x="467995" y="346202"/>
                    <a:pt x="464566" y="353441"/>
                    <a:pt x="460756" y="360553"/>
                  </a:cubicBezTo>
                  <a:cubicBezTo>
                    <a:pt x="456946" y="367665"/>
                    <a:pt x="452882" y="374523"/>
                    <a:pt x="448437" y="381127"/>
                  </a:cubicBezTo>
                  <a:cubicBezTo>
                    <a:pt x="443992" y="387731"/>
                    <a:pt x="439166" y="394208"/>
                    <a:pt x="434086" y="400431"/>
                  </a:cubicBezTo>
                  <a:cubicBezTo>
                    <a:pt x="429006" y="406654"/>
                    <a:pt x="423545" y="412623"/>
                    <a:pt x="417957" y="418211"/>
                  </a:cubicBezTo>
                  <a:cubicBezTo>
                    <a:pt x="412369" y="423799"/>
                    <a:pt x="406400" y="429260"/>
                    <a:pt x="400177" y="434340"/>
                  </a:cubicBezTo>
                  <a:cubicBezTo>
                    <a:pt x="393954" y="439420"/>
                    <a:pt x="387477" y="444246"/>
                    <a:pt x="380873" y="448691"/>
                  </a:cubicBezTo>
                  <a:cubicBezTo>
                    <a:pt x="374269" y="453136"/>
                    <a:pt x="367284" y="457327"/>
                    <a:pt x="360299" y="461010"/>
                  </a:cubicBezTo>
                  <a:cubicBezTo>
                    <a:pt x="353314" y="464693"/>
                    <a:pt x="345948" y="468249"/>
                    <a:pt x="338582" y="471297"/>
                  </a:cubicBezTo>
                  <a:cubicBezTo>
                    <a:pt x="331216" y="474345"/>
                    <a:pt x="323596" y="477012"/>
                    <a:pt x="315976" y="479425"/>
                  </a:cubicBezTo>
                  <a:cubicBezTo>
                    <a:pt x="308356" y="481838"/>
                    <a:pt x="300482" y="483743"/>
                    <a:pt x="292608" y="485267"/>
                  </a:cubicBezTo>
                  <a:cubicBezTo>
                    <a:pt x="284734" y="486791"/>
                    <a:pt x="276860" y="488061"/>
                    <a:pt x="268859" y="488823"/>
                  </a:cubicBezTo>
                  <a:cubicBezTo>
                    <a:pt x="260858" y="489585"/>
                    <a:pt x="252857" y="489966"/>
                    <a:pt x="244856" y="489966"/>
                  </a:cubicBezTo>
                  <a:cubicBezTo>
                    <a:pt x="236855" y="489966"/>
                    <a:pt x="228854" y="489585"/>
                    <a:pt x="220853" y="488823"/>
                  </a:cubicBezTo>
                  <a:cubicBezTo>
                    <a:pt x="212852" y="488061"/>
                    <a:pt x="204978" y="486918"/>
                    <a:pt x="197104" y="485267"/>
                  </a:cubicBezTo>
                  <a:cubicBezTo>
                    <a:pt x="189230" y="483616"/>
                    <a:pt x="181483" y="481711"/>
                    <a:pt x="173736" y="479425"/>
                  </a:cubicBezTo>
                  <a:cubicBezTo>
                    <a:pt x="165989" y="477139"/>
                    <a:pt x="158496" y="474345"/>
                    <a:pt x="151130" y="471297"/>
                  </a:cubicBezTo>
                  <a:cubicBezTo>
                    <a:pt x="143764" y="468249"/>
                    <a:pt x="136525" y="464820"/>
                    <a:pt x="129413" y="461010"/>
                  </a:cubicBezTo>
                  <a:cubicBezTo>
                    <a:pt x="122301" y="457200"/>
                    <a:pt x="115443" y="453136"/>
                    <a:pt x="108839" y="448691"/>
                  </a:cubicBezTo>
                  <a:cubicBezTo>
                    <a:pt x="102235" y="444246"/>
                    <a:pt x="95758" y="439420"/>
                    <a:pt x="89535" y="434340"/>
                  </a:cubicBezTo>
                  <a:cubicBezTo>
                    <a:pt x="83312" y="429260"/>
                    <a:pt x="77343" y="423799"/>
                    <a:pt x="71755" y="418211"/>
                  </a:cubicBezTo>
                  <a:cubicBezTo>
                    <a:pt x="66167" y="412623"/>
                    <a:pt x="60706" y="406654"/>
                    <a:pt x="55626" y="400431"/>
                  </a:cubicBezTo>
                  <a:cubicBezTo>
                    <a:pt x="50546" y="394208"/>
                    <a:pt x="45720" y="387731"/>
                    <a:pt x="41275" y="381127"/>
                  </a:cubicBezTo>
                  <a:cubicBezTo>
                    <a:pt x="36830" y="374523"/>
                    <a:pt x="32639" y="367538"/>
                    <a:pt x="28956" y="360553"/>
                  </a:cubicBezTo>
                  <a:cubicBezTo>
                    <a:pt x="25273" y="353568"/>
                    <a:pt x="21717" y="346202"/>
                    <a:pt x="18669" y="338836"/>
                  </a:cubicBezTo>
                  <a:cubicBezTo>
                    <a:pt x="15621" y="331470"/>
                    <a:pt x="12954" y="323850"/>
                    <a:pt x="10541" y="316230"/>
                  </a:cubicBezTo>
                  <a:cubicBezTo>
                    <a:pt x="8128" y="308610"/>
                    <a:pt x="6223" y="300736"/>
                    <a:pt x="4699" y="292862"/>
                  </a:cubicBezTo>
                  <a:cubicBezTo>
                    <a:pt x="3175" y="284988"/>
                    <a:pt x="1905" y="277114"/>
                    <a:pt x="1143" y="269113"/>
                  </a:cubicBezTo>
                  <a:cubicBezTo>
                    <a:pt x="381" y="261112"/>
                    <a:pt x="0" y="253111"/>
                    <a:pt x="0" y="245110"/>
                  </a:cubicBezTo>
                  <a:cubicBezTo>
                    <a:pt x="0" y="237109"/>
                    <a:pt x="381" y="229108"/>
                    <a:pt x="1143" y="221107"/>
                  </a:cubicBezTo>
                  <a:cubicBezTo>
                    <a:pt x="1905" y="213106"/>
                    <a:pt x="3048" y="205232"/>
                    <a:pt x="4699" y="197358"/>
                  </a:cubicBezTo>
                  <a:cubicBezTo>
                    <a:pt x="6350" y="189484"/>
                    <a:pt x="8255" y="181737"/>
                    <a:pt x="10541" y="173990"/>
                  </a:cubicBezTo>
                  <a:cubicBezTo>
                    <a:pt x="12827" y="166243"/>
                    <a:pt x="15621" y="158750"/>
                    <a:pt x="18669" y="151384"/>
                  </a:cubicBezTo>
                  <a:cubicBezTo>
                    <a:pt x="21717" y="144018"/>
                    <a:pt x="25146" y="136779"/>
                    <a:pt x="28956" y="129667"/>
                  </a:cubicBezTo>
                  <a:cubicBezTo>
                    <a:pt x="32766" y="122555"/>
                    <a:pt x="36830" y="115697"/>
                    <a:pt x="41275" y="109093"/>
                  </a:cubicBezTo>
                  <a:cubicBezTo>
                    <a:pt x="45720" y="102489"/>
                    <a:pt x="50546" y="96012"/>
                    <a:pt x="55626" y="89789"/>
                  </a:cubicBezTo>
                  <a:cubicBezTo>
                    <a:pt x="60706" y="83566"/>
                    <a:pt x="66167" y="77597"/>
                    <a:pt x="71755" y="72009"/>
                  </a:cubicBezTo>
                  <a:cubicBezTo>
                    <a:pt x="77343" y="66421"/>
                    <a:pt x="83312" y="60960"/>
                    <a:pt x="89535" y="55880"/>
                  </a:cubicBezTo>
                  <a:cubicBezTo>
                    <a:pt x="95758" y="50800"/>
                    <a:pt x="102235" y="45974"/>
                    <a:pt x="108839" y="41529"/>
                  </a:cubicBezTo>
                  <a:cubicBezTo>
                    <a:pt x="115443" y="37084"/>
                    <a:pt x="122428" y="32893"/>
                    <a:pt x="129413" y="29210"/>
                  </a:cubicBezTo>
                  <a:cubicBezTo>
                    <a:pt x="136398" y="25527"/>
                    <a:pt x="143764" y="21971"/>
                    <a:pt x="151130" y="18923"/>
                  </a:cubicBezTo>
                  <a:cubicBezTo>
                    <a:pt x="158496" y="15875"/>
                    <a:pt x="166116" y="13208"/>
                    <a:pt x="173736" y="10795"/>
                  </a:cubicBezTo>
                  <a:cubicBezTo>
                    <a:pt x="181356" y="8382"/>
                    <a:pt x="189230" y="6477"/>
                    <a:pt x="197104" y="4953"/>
                  </a:cubicBezTo>
                  <a:cubicBezTo>
                    <a:pt x="204978" y="3429"/>
                    <a:pt x="212852" y="2159"/>
                    <a:pt x="220853" y="1397"/>
                  </a:cubicBezTo>
                  <a:cubicBezTo>
                    <a:pt x="228854" y="635"/>
                    <a:pt x="236474" y="0"/>
                    <a:pt x="244602" y="0"/>
                  </a:cubicBezTo>
                  <a:cubicBezTo>
                    <a:pt x="252730" y="0"/>
                    <a:pt x="260604" y="381"/>
                    <a:pt x="268605" y="1143"/>
                  </a:cubicBezTo>
                  <a:cubicBezTo>
                    <a:pt x="276606" y="1905"/>
                    <a:pt x="284480" y="3048"/>
                    <a:pt x="292354" y="4699"/>
                  </a:cubicBezTo>
                  <a:cubicBezTo>
                    <a:pt x="300228" y="6350"/>
                    <a:pt x="307975" y="8255"/>
                    <a:pt x="315722" y="10541"/>
                  </a:cubicBezTo>
                  <a:cubicBezTo>
                    <a:pt x="323469" y="12827"/>
                    <a:pt x="330962" y="15621"/>
                    <a:pt x="338328" y="18669"/>
                  </a:cubicBezTo>
                  <a:cubicBezTo>
                    <a:pt x="345694" y="21717"/>
                    <a:pt x="352933" y="25146"/>
                    <a:pt x="360045" y="28956"/>
                  </a:cubicBezTo>
                  <a:cubicBezTo>
                    <a:pt x="367157" y="32766"/>
                    <a:pt x="374015" y="36830"/>
                    <a:pt x="380619" y="41275"/>
                  </a:cubicBezTo>
                  <a:cubicBezTo>
                    <a:pt x="387223" y="45720"/>
                    <a:pt x="393700" y="50546"/>
                    <a:pt x="399923" y="55626"/>
                  </a:cubicBezTo>
                  <a:cubicBezTo>
                    <a:pt x="406146" y="60706"/>
                    <a:pt x="412115" y="66167"/>
                    <a:pt x="417703" y="71755"/>
                  </a:cubicBezTo>
                  <a:cubicBezTo>
                    <a:pt x="423291" y="77343"/>
                    <a:pt x="428752" y="83312"/>
                    <a:pt x="433832" y="89535"/>
                  </a:cubicBezTo>
                  <a:cubicBezTo>
                    <a:pt x="438912" y="95758"/>
                    <a:pt x="443738" y="102235"/>
                    <a:pt x="448183" y="108839"/>
                  </a:cubicBezTo>
                  <a:cubicBezTo>
                    <a:pt x="452628" y="115443"/>
                    <a:pt x="456819" y="122428"/>
                    <a:pt x="460502" y="129413"/>
                  </a:cubicBezTo>
                  <a:cubicBezTo>
                    <a:pt x="464185" y="136398"/>
                    <a:pt x="467741" y="143764"/>
                    <a:pt x="470789" y="151130"/>
                  </a:cubicBezTo>
                  <a:cubicBezTo>
                    <a:pt x="473837" y="158496"/>
                    <a:pt x="476504" y="166116"/>
                    <a:pt x="478917" y="173736"/>
                  </a:cubicBezTo>
                  <a:cubicBezTo>
                    <a:pt x="481330" y="181356"/>
                    <a:pt x="483235" y="189230"/>
                    <a:pt x="484759" y="197104"/>
                  </a:cubicBezTo>
                  <a:cubicBezTo>
                    <a:pt x="486283" y="204978"/>
                    <a:pt x="487553" y="212852"/>
                    <a:pt x="488315" y="220853"/>
                  </a:cubicBezTo>
                  <a:cubicBezTo>
                    <a:pt x="489077" y="228854"/>
                    <a:pt x="489458" y="236855"/>
                    <a:pt x="489458" y="244856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3500" y="617982"/>
              <a:ext cx="1415796" cy="1728978"/>
            </a:xfrm>
            <a:custGeom>
              <a:avLst/>
              <a:gdLst/>
              <a:ahLst/>
              <a:cxnLst/>
              <a:rect l="l" t="t" r="r" b="b"/>
              <a:pathLst>
                <a:path w="1415796" h="1728978">
                  <a:moveTo>
                    <a:pt x="1326134" y="373253"/>
                  </a:moveTo>
                  <a:lnTo>
                    <a:pt x="1129538" y="309626"/>
                  </a:lnTo>
                  <a:lnTo>
                    <a:pt x="968502" y="111252"/>
                  </a:lnTo>
                  <a:cubicBezTo>
                    <a:pt x="911098" y="40640"/>
                    <a:pt x="826008" y="0"/>
                    <a:pt x="734822" y="0"/>
                  </a:cubicBezTo>
                  <a:lnTo>
                    <a:pt x="520192" y="0"/>
                  </a:lnTo>
                  <a:cubicBezTo>
                    <a:pt x="267335" y="0"/>
                    <a:pt x="75565" y="432943"/>
                    <a:pt x="22606" y="565531"/>
                  </a:cubicBezTo>
                  <a:cubicBezTo>
                    <a:pt x="0" y="622046"/>
                    <a:pt x="27686" y="686181"/>
                    <a:pt x="84328" y="708787"/>
                  </a:cubicBezTo>
                  <a:cubicBezTo>
                    <a:pt x="97790" y="714121"/>
                    <a:pt x="111506" y="716661"/>
                    <a:pt x="125222" y="716661"/>
                  </a:cubicBezTo>
                  <a:cubicBezTo>
                    <a:pt x="169164" y="716661"/>
                    <a:pt x="210566" y="690499"/>
                    <a:pt x="227838" y="647192"/>
                  </a:cubicBezTo>
                  <a:cubicBezTo>
                    <a:pt x="273050" y="533781"/>
                    <a:pt x="334518" y="421767"/>
                    <a:pt x="391795" y="340995"/>
                  </a:cubicBezTo>
                  <a:lnTo>
                    <a:pt x="376682" y="771652"/>
                  </a:lnTo>
                  <a:lnTo>
                    <a:pt x="202946" y="1580642"/>
                  </a:lnTo>
                  <a:cubicBezTo>
                    <a:pt x="188722" y="1646682"/>
                    <a:pt x="230886" y="1712087"/>
                    <a:pt x="296926" y="1726311"/>
                  </a:cubicBezTo>
                  <a:cubicBezTo>
                    <a:pt x="305562" y="1728216"/>
                    <a:pt x="314198" y="1728978"/>
                    <a:pt x="322834" y="1728978"/>
                  </a:cubicBezTo>
                  <a:cubicBezTo>
                    <a:pt x="379349" y="1728978"/>
                    <a:pt x="430276" y="1689608"/>
                    <a:pt x="442468" y="1632077"/>
                  </a:cubicBezTo>
                  <a:lnTo>
                    <a:pt x="614045" y="832866"/>
                  </a:lnTo>
                  <a:lnTo>
                    <a:pt x="662178" y="832866"/>
                  </a:lnTo>
                  <a:lnTo>
                    <a:pt x="662178" y="1606042"/>
                  </a:lnTo>
                  <a:cubicBezTo>
                    <a:pt x="662178" y="1673860"/>
                    <a:pt x="717042" y="1728597"/>
                    <a:pt x="784733" y="1728597"/>
                  </a:cubicBezTo>
                  <a:cubicBezTo>
                    <a:pt x="852424" y="1728597"/>
                    <a:pt x="907288" y="1673733"/>
                    <a:pt x="907288" y="1606042"/>
                  </a:cubicBezTo>
                  <a:lnTo>
                    <a:pt x="907288" y="782320"/>
                  </a:lnTo>
                  <a:lnTo>
                    <a:pt x="892683" y="367792"/>
                  </a:lnTo>
                  <a:lnTo>
                    <a:pt x="978789" y="473837"/>
                  </a:lnTo>
                  <a:cubicBezTo>
                    <a:pt x="992251" y="490474"/>
                    <a:pt x="1010031" y="502666"/>
                    <a:pt x="1030478" y="509143"/>
                  </a:cubicBezTo>
                  <a:lnTo>
                    <a:pt x="1258062" y="582930"/>
                  </a:lnTo>
                  <a:cubicBezTo>
                    <a:pt x="1316228" y="602107"/>
                    <a:pt x="1378204" y="569976"/>
                    <a:pt x="1397000" y="512064"/>
                  </a:cubicBezTo>
                  <a:cubicBezTo>
                    <a:pt x="1415796" y="454406"/>
                    <a:pt x="1384046" y="392176"/>
                    <a:pt x="1326134" y="373380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63500" y="63500"/>
              <a:ext cx="1415923" cy="2283714"/>
            </a:xfrm>
            <a:custGeom>
              <a:avLst/>
              <a:gdLst/>
              <a:ahLst/>
              <a:cxnLst/>
              <a:rect l="l" t="t" r="r" b="b"/>
              <a:pathLst>
                <a:path w="1415923" h="2283714">
                  <a:moveTo>
                    <a:pt x="0" y="2283714"/>
                  </a:moveTo>
                  <a:lnTo>
                    <a:pt x="1415923" y="2283714"/>
                  </a:lnTo>
                  <a:lnTo>
                    <a:pt x="14159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7684590" y="1966992"/>
            <a:ext cx="840829" cy="854469"/>
            <a:chOff x="0" y="0"/>
            <a:chExt cx="840829" cy="854469"/>
          </a:xfrm>
        </p:grpSpPr>
        <p:sp>
          <p:nvSpPr>
            <p:cNvPr id="23" name="Freeform 23"/>
            <p:cNvSpPr/>
            <p:nvPr/>
          </p:nvSpPr>
          <p:spPr>
            <a:xfrm>
              <a:off x="63500" y="63500"/>
              <a:ext cx="710438" cy="723900"/>
            </a:xfrm>
            <a:custGeom>
              <a:avLst/>
              <a:gdLst/>
              <a:ahLst/>
              <a:cxnLst/>
              <a:rect l="l" t="t" r="r" b="b"/>
              <a:pathLst>
                <a:path w="710438" h="723900">
                  <a:moveTo>
                    <a:pt x="695198" y="499999"/>
                  </a:moveTo>
                  <a:lnTo>
                    <a:pt x="631952" y="602996"/>
                  </a:lnTo>
                  <a:cubicBezTo>
                    <a:pt x="616839" y="627634"/>
                    <a:pt x="584581" y="635381"/>
                    <a:pt x="559943" y="620141"/>
                  </a:cubicBezTo>
                  <a:lnTo>
                    <a:pt x="467995" y="563626"/>
                  </a:lnTo>
                  <a:lnTo>
                    <a:pt x="467995" y="671449"/>
                  </a:lnTo>
                  <a:cubicBezTo>
                    <a:pt x="467995" y="700405"/>
                    <a:pt x="444500" y="723900"/>
                    <a:pt x="415671" y="723900"/>
                  </a:cubicBezTo>
                  <a:lnTo>
                    <a:pt x="294767" y="723900"/>
                  </a:lnTo>
                  <a:cubicBezTo>
                    <a:pt x="265811" y="723900"/>
                    <a:pt x="242443" y="700405"/>
                    <a:pt x="242443" y="671576"/>
                  </a:cubicBezTo>
                  <a:lnTo>
                    <a:pt x="242443" y="563626"/>
                  </a:lnTo>
                  <a:lnTo>
                    <a:pt x="150495" y="620141"/>
                  </a:lnTo>
                  <a:cubicBezTo>
                    <a:pt x="125857" y="635254"/>
                    <a:pt x="93599" y="627634"/>
                    <a:pt x="78486" y="602996"/>
                  </a:cubicBezTo>
                  <a:lnTo>
                    <a:pt x="15240" y="499999"/>
                  </a:lnTo>
                  <a:cubicBezTo>
                    <a:pt x="127" y="475361"/>
                    <a:pt x="7747" y="443103"/>
                    <a:pt x="32385" y="427990"/>
                  </a:cubicBezTo>
                  <a:lnTo>
                    <a:pt x="139827" y="361950"/>
                  </a:lnTo>
                  <a:lnTo>
                    <a:pt x="32385" y="295910"/>
                  </a:lnTo>
                  <a:cubicBezTo>
                    <a:pt x="7747" y="280797"/>
                    <a:pt x="0" y="248539"/>
                    <a:pt x="15240" y="223901"/>
                  </a:cubicBezTo>
                  <a:lnTo>
                    <a:pt x="78486" y="120904"/>
                  </a:lnTo>
                  <a:cubicBezTo>
                    <a:pt x="93599" y="96266"/>
                    <a:pt x="125857" y="88519"/>
                    <a:pt x="150495" y="103759"/>
                  </a:cubicBezTo>
                  <a:lnTo>
                    <a:pt x="242443" y="160274"/>
                  </a:lnTo>
                  <a:lnTo>
                    <a:pt x="242443" y="52324"/>
                  </a:lnTo>
                  <a:cubicBezTo>
                    <a:pt x="242443" y="23495"/>
                    <a:pt x="265938" y="0"/>
                    <a:pt x="294767" y="0"/>
                  </a:cubicBezTo>
                  <a:lnTo>
                    <a:pt x="415544" y="0"/>
                  </a:lnTo>
                  <a:cubicBezTo>
                    <a:pt x="444500" y="0"/>
                    <a:pt x="467995" y="23495"/>
                    <a:pt x="467995" y="52324"/>
                  </a:cubicBezTo>
                  <a:lnTo>
                    <a:pt x="467995" y="160147"/>
                  </a:lnTo>
                  <a:lnTo>
                    <a:pt x="559943" y="103632"/>
                  </a:lnTo>
                  <a:cubicBezTo>
                    <a:pt x="584581" y="88519"/>
                    <a:pt x="616839" y="96139"/>
                    <a:pt x="631952" y="120777"/>
                  </a:cubicBezTo>
                  <a:lnTo>
                    <a:pt x="695198" y="223774"/>
                  </a:lnTo>
                  <a:cubicBezTo>
                    <a:pt x="710311" y="248412"/>
                    <a:pt x="702691" y="280670"/>
                    <a:pt x="678053" y="295783"/>
                  </a:cubicBezTo>
                  <a:lnTo>
                    <a:pt x="570611" y="361823"/>
                  </a:lnTo>
                  <a:lnTo>
                    <a:pt x="678053" y="427863"/>
                  </a:lnTo>
                  <a:cubicBezTo>
                    <a:pt x="702691" y="442976"/>
                    <a:pt x="710438" y="475234"/>
                    <a:pt x="695198" y="499872"/>
                  </a:cubicBezTo>
                  <a:close/>
                </a:path>
              </a:pathLst>
            </a:custGeom>
            <a:solidFill>
              <a:srgbClr val="2E6417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63500" y="63500"/>
              <a:ext cx="713867" cy="727456"/>
            </a:xfrm>
            <a:custGeom>
              <a:avLst/>
              <a:gdLst/>
              <a:ahLst/>
              <a:cxnLst/>
              <a:rect l="l" t="t" r="r" b="b"/>
              <a:pathLst>
                <a:path w="713867" h="727456">
                  <a:moveTo>
                    <a:pt x="0" y="727456"/>
                  </a:moveTo>
                  <a:lnTo>
                    <a:pt x="713867" y="727456"/>
                  </a:lnTo>
                  <a:lnTo>
                    <a:pt x="713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11322034" y="-653529"/>
            <a:ext cx="6962775" cy="5794381"/>
          </a:xfrm>
          <a:custGeom>
            <a:avLst/>
            <a:gdLst/>
            <a:ahLst/>
            <a:cxnLst/>
            <a:rect l="l" t="t" r="r" b="b"/>
            <a:pathLst>
              <a:path w="6962775" h="5794381">
                <a:moveTo>
                  <a:pt x="0" y="0"/>
                </a:moveTo>
                <a:lnTo>
                  <a:pt x="6962775" y="0"/>
                </a:lnTo>
                <a:lnTo>
                  <a:pt x="6962775" y="5794381"/>
                </a:lnTo>
                <a:lnTo>
                  <a:pt x="0" y="5794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4076845" y="5885021"/>
            <a:ext cx="1456334" cy="1456334"/>
            <a:chOff x="0" y="0"/>
            <a:chExt cx="1456334" cy="1456334"/>
          </a:xfrm>
        </p:grpSpPr>
        <p:sp>
          <p:nvSpPr>
            <p:cNvPr id="27" name="Freeform 27"/>
            <p:cNvSpPr/>
            <p:nvPr/>
          </p:nvSpPr>
          <p:spPr>
            <a:xfrm>
              <a:off x="625983" y="626872"/>
              <a:ext cx="204216" cy="204216"/>
            </a:xfrm>
            <a:custGeom>
              <a:avLst/>
              <a:gdLst/>
              <a:ahLst/>
              <a:cxnLst/>
              <a:rect l="l" t="t" r="r" b="b"/>
              <a:pathLst>
                <a:path w="204216" h="204216">
                  <a:moveTo>
                    <a:pt x="204216" y="102108"/>
                  </a:moveTo>
                  <a:cubicBezTo>
                    <a:pt x="204216" y="108839"/>
                    <a:pt x="203581" y="115443"/>
                    <a:pt x="202311" y="122047"/>
                  </a:cubicBezTo>
                  <a:cubicBezTo>
                    <a:pt x="201041" y="128651"/>
                    <a:pt x="199009" y="135001"/>
                    <a:pt x="196469" y="141224"/>
                  </a:cubicBezTo>
                  <a:cubicBezTo>
                    <a:pt x="193929" y="147447"/>
                    <a:pt x="190754" y="153289"/>
                    <a:pt x="187071" y="158877"/>
                  </a:cubicBezTo>
                  <a:cubicBezTo>
                    <a:pt x="183388" y="164465"/>
                    <a:pt x="179070" y="169545"/>
                    <a:pt x="174371" y="174371"/>
                  </a:cubicBezTo>
                  <a:cubicBezTo>
                    <a:pt x="169672" y="179197"/>
                    <a:pt x="164465" y="183388"/>
                    <a:pt x="158877" y="187071"/>
                  </a:cubicBezTo>
                  <a:cubicBezTo>
                    <a:pt x="153289" y="190754"/>
                    <a:pt x="147447" y="193929"/>
                    <a:pt x="141224" y="196469"/>
                  </a:cubicBezTo>
                  <a:cubicBezTo>
                    <a:pt x="135001" y="199009"/>
                    <a:pt x="128651" y="200914"/>
                    <a:pt x="122047" y="202311"/>
                  </a:cubicBezTo>
                  <a:cubicBezTo>
                    <a:pt x="115443" y="203708"/>
                    <a:pt x="108839" y="204216"/>
                    <a:pt x="102108" y="204216"/>
                  </a:cubicBezTo>
                  <a:cubicBezTo>
                    <a:pt x="95377" y="204216"/>
                    <a:pt x="88773" y="203581"/>
                    <a:pt x="82169" y="202311"/>
                  </a:cubicBezTo>
                  <a:cubicBezTo>
                    <a:pt x="75565" y="201041"/>
                    <a:pt x="69215" y="199009"/>
                    <a:pt x="62992" y="196469"/>
                  </a:cubicBezTo>
                  <a:cubicBezTo>
                    <a:pt x="56769" y="193929"/>
                    <a:pt x="50927" y="190754"/>
                    <a:pt x="45339" y="187071"/>
                  </a:cubicBezTo>
                  <a:cubicBezTo>
                    <a:pt x="39751" y="183388"/>
                    <a:pt x="34671" y="179070"/>
                    <a:pt x="29845" y="174371"/>
                  </a:cubicBezTo>
                  <a:cubicBezTo>
                    <a:pt x="25019" y="169672"/>
                    <a:pt x="20828" y="164465"/>
                    <a:pt x="17145" y="158877"/>
                  </a:cubicBezTo>
                  <a:cubicBezTo>
                    <a:pt x="13462" y="153289"/>
                    <a:pt x="10287" y="147447"/>
                    <a:pt x="7747" y="141224"/>
                  </a:cubicBezTo>
                  <a:cubicBezTo>
                    <a:pt x="5207" y="135001"/>
                    <a:pt x="3302" y="128651"/>
                    <a:pt x="1905" y="122047"/>
                  </a:cubicBezTo>
                  <a:cubicBezTo>
                    <a:pt x="508" y="115443"/>
                    <a:pt x="0" y="108839"/>
                    <a:pt x="0" y="102108"/>
                  </a:cubicBezTo>
                  <a:cubicBezTo>
                    <a:pt x="0" y="95377"/>
                    <a:pt x="635" y="88773"/>
                    <a:pt x="1905" y="82169"/>
                  </a:cubicBezTo>
                  <a:cubicBezTo>
                    <a:pt x="3175" y="75565"/>
                    <a:pt x="5207" y="69215"/>
                    <a:pt x="7747" y="62992"/>
                  </a:cubicBezTo>
                  <a:cubicBezTo>
                    <a:pt x="10287" y="56769"/>
                    <a:pt x="13462" y="50927"/>
                    <a:pt x="17145" y="45339"/>
                  </a:cubicBezTo>
                  <a:cubicBezTo>
                    <a:pt x="20828" y="39751"/>
                    <a:pt x="25146" y="34671"/>
                    <a:pt x="29845" y="29845"/>
                  </a:cubicBezTo>
                  <a:cubicBezTo>
                    <a:pt x="34544" y="25019"/>
                    <a:pt x="39751" y="20828"/>
                    <a:pt x="45339" y="17145"/>
                  </a:cubicBezTo>
                  <a:cubicBezTo>
                    <a:pt x="50927" y="13462"/>
                    <a:pt x="56769" y="10287"/>
                    <a:pt x="62992" y="7747"/>
                  </a:cubicBezTo>
                  <a:cubicBezTo>
                    <a:pt x="69215" y="5207"/>
                    <a:pt x="75565" y="3302"/>
                    <a:pt x="82169" y="1905"/>
                  </a:cubicBezTo>
                  <a:cubicBezTo>
                    <a:pt x="88773" y="508"/>
                    <a:pt x="95377" y="0"/>
                    <a:pt x="102108" y="0"/>
                  </a:cubicBezTo>
                  <a:cubicBezTo>
                    <a:pt x="108839" y="0"/>
                    <a:pt x="115443" y="635"/>
                    <a:pt x="122047" y="1905"/>
                  </a:cubicBezTo>
                  <a:cubicBezTo>
                    <a:pt x="128651" y="3175"/>
                    <a:pt x="135001" y="5207"/>
                    <a:pt x="141224" y="7747"/>
                  </a:cubicBezTo>
                  <a:cubicBezTo>
                    <a:pt x="147447" y="10287"/>
                    <a:pt x="153289" y="13462"/>
                    <a:pt x="158877" y="17145"/>
                  </a:cubicBezTo>
                  <a:cubicBezTo>
                    <a:pt x="164465" y="20828"/>
                    <a:pt x="169545" y="25146"/>
                    <a:pt x="174371" y="29845"/>
                  </a:cubicBezTo>
                  <a:cubicBezTo>
                    <a:pt x="179197" y="34544"/>
                    <a:pt x="183388" y="39751"/>
                    <a:pt x="187071" y="45339"/>
                  </a:cubicBezTo>
                  <a:cubicBezTo>
                    <a:pt x="190754" y="50927"/>
                    <a:pt x="193929" y="56769"/>
                    <a:pt x="196469" y="62992"/>
                  </a:cubicBezTo>
                  <a:cubicBezTo>
                    <a:pt x="199009" y="69215"/>
                    <a:pt x="200914" y="75565"/>
                    <a:pt x="202311" y="82169"/>
                  </a:cubicBezTo>
                  <a:cubicBezTo>
                    <a:pt x="203708" y="88773"/>
                    <a:pt x="204216" y="95377"/>
                    <a:pt x="204216" y="102108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63500" y="64262"/>
              <a:ext cx="1329309" cy="1327785"/>
            </a:xfrm>
            <a:custGeom>
              <a:avLst/>
              <a:gdLst/>
              <a:ahLst/>
              <a:cxnLst/>
              <a:rect l="l" t="t" r="r" b="b"/>
              <a:pathLst>
                <a:path w="1329309" h="1327785">
                  <a:moveTo>
                    <a:pt x="686943" y="215265"/>
                  </a:moveTo>
                  <a:cubicBezTo>
                    <a:pt x="916432" y="227965"/>
                    <a:pt x="1101344" y="412877"/>
                    <a:pt x="1112520" y="640842"/>
                  </a:cubicBezTo>
                  <a:lnTo>
                    <a:pt x="1020064" y="640842"/>
                  </a:lnTo>
                  <a:cubicBezTo>
                    <a:pt x="1008888" y="462280"/>
                    <a:pt x="865505" y="320421"/>
                    <a:pt x="686943" y="307721"/>
                  </a:cubicBezTo>
                  <a:lnTo>
                    <a:pt x="686943" y="215265"/>
                  </a:lnTo>
                  <a:close/>
                  <a:moveTo>
                    <a:pt x="640715" y="216916"/>
                  </a:moveTo>
                  <a:lnTo>
                    <a:pt x="640715" y="309372"/>
                  </a:lnTo>
                  <a:cubicBezTo>
                    <a:pt x="462153" y="320548"/>
                    <a:pt x="320294" y="463931"/>
                    <a:pt x="307594" y="642493"/>
                  </a:cubicBezTo>
                  <a:lnTo>
                    <a:pt x="215138" y="642493"/>
                  </a:lnTo>
                  <a:cubicBezTo>
                    <a:pt x="227838" y="413004"/>
                    <a:pt x="412750" y="228092"/>
                    <a:pt x="640715" y="216916"/>
                  </a:cubicBezTo>
                  <a:close/>
                  <a:moveTo>
                    <a:pt x="688594" y="352298"/>
                  </a:moveTo>
                  <a:cubicBezTo>
                    <a:pt x="841629" y="363474"/>
                    <a:pt x="964311" y="486156"/>
                    <a:pt x="977138" y="640842"/>
                  </a:cubicBezTo>
                  <a:lnTo>
                    <a:pt x="935609" y="640842"/>
                  </a:lnTo>
                  <a:lnTo>
                    <a:pt x="935609" y="688721"/>
                  </a:lnTo>
                  <a:lnTo>
                    <a:pt x="977011" y="688721"/>
                  </a:lnTo>
                  <a:cubicBezTo>
                    <a:pt x="965962" y="841629"/>
                    <a:pt x="843153" y="964311"/>
                    <a:pt x="688594" y="977138"/>
                  </a:cubicBezTo>
                  <a:lnTo>
                    <a:pt x="688594" y="935609"/>
                  </a:lnTo>
                  <a:lnTo>
                    <a:pt x="640715" y="935609"/>
                  </a:lnTo>
                  <a:lnTo>
                    <a:pt x="640715" y="977138"/>
                  </a:lnTo>
                  <a:cubicBezTo>
                    <a:pt x="487680" y="965962"/>
                    <a:pt x="364998" y="843280"/>
                    <a:pt x="352298" y="688594"/>
                  </a:cubicBezTo>
                  <a:lnTo>
                    <a:pt x="393700" y="688594"/>
                  </a:lnTo>
                  <a:lnTo>
                    <a:pt x="393700" y="640842"/>
                  </a:lnTo>
                  <a:lnTo>
                    <a:pt x="352298" y="640842"/>
                  </a:lnTo>
                  <a:cubicBezTo>
                    <a:pt x="363474" y="487807"/>
                    <a:pt x="486156" y="364998"/>
                    <a:pt x="640715" y="352298"/>
                  </a:cubicBezTo>
                  <a:lnTo>
                    <a:pt x="640715" y="393700"/>
                  </a:lnTo>
                  <a:lnTo>
                    <a:pt x="688594" y="393700"/>
                  </a:lnTo>
                  <a:lnTo>
                    <a:pt x="688594" y="352298"/>
                  </a:lnTo>
                  <a:close/>
                  <a:moveTo>
                    <a:pt x="1114171" y="687070"/>
                  </a:moveTo>
                  <a:cubicBezTo>
                    <a:pt x="1101471" y="916559"/>
                    <a:pt x="916559" y="1101471"/>
                    <a:pt x="688594" y="1112647"/>
                  </a:cubicBezTo>
                  <a:lnTo>
                    <a:pt x="688594" y="1020191"/>
                  </a:lnTo>
                  <a:cubicBezTo>
                    <a:pt x="867156" y="1009015"/>
                    <a:pt x="1009015" y="865632"/>
                    <a:pt x="1021715" y="687070"/>
                  </a:cubicBezTo>
                  <a:close/>
                  <a:moveTo>
                    <a:pt x="309245" y="688721"/>
                  </a:moveTo>
                  <a:cubicBezTo>
                    <a:pt x="320421" y="867283"/>
                    <a:pt x="463804" y="1009142"/>
                    <a:pt x="642366" y="1021842"/>
                  </a:cubicBezTo>
                  <a:lnTo>
                    <a:pt x="642366" y="1114298"/>
                  </a:lnTo>
                  <a:cubicBezTo>
                    <a:pt x="412877" y="1101598"/>
                    <a:pt x="227965" y="916686"/>
                    <a:pt x="216789" y="688721"/>
                  </a:cubicBezTo>
                  <a:close/>
                  <a:moveTo>
                    <a:pt x="640715" y="0"/>
                  </a:moveTo>
                  <a:lnTo>
                    <a:pt x="640715" y="151511"/>
                  </a:lnTo>
                  <a:cubicBezTo>
                    <a:pt x="377698" y="164211"/>
                    <a:pt x="164084" y="377825"/>
                    <a:pt x="153035" y="640842"/>
                  </a:cubicBezTo>
                  <a:lnTo>
                    <a:pt x="0" y="640842"/>
                  </a:lnTo>
                  <a:lnTo>
                    <a:pt x="0" y="688721"/>
                  </a:lnTo>
                  <a:lnTo>
                    <a:pt x="151384" y="688721"/>
                  </a:lnTo>
                  <a:cubicBezTo>
                    <a:pt x="164084" y="951738"/>
                    <a:pt x="377698" y="1165352"/>
                    <a:pt x="640715" y="1176401"/>
                  </a:cubicBezTo>
                  <a:lnTo>
                    <a:pt x="640715" y="1327785"/>
                  </a:lnTo>
                  <a:lnTo>
                    <a:pt x="688594" y="1327785"/>
                  </a:lnTo>
                  <a:lnTo>
                    <a:pt x="688594" y="1176401"/>
                  </a:lnTo>
                  <a:cubicBezTo>
                    <a:pt x="951611" y="1165225"/>
                    <a:pt x="1165225" y="951611"/>
                    <a:pt x="1176274" y="688721"/>
                  </a:cubicBezTo>
                  <a:lnTo>
                    <a:pt x="1327658" y="688721"/>
                  </a:lnTo>
                  <a:lnTo>
                    <a:pt x="1329309" y="640842"/>
                  </a:lnTo>
                  <a:lnTo>
                    <a:pt x="1177925" y="640842"/>
                  </a:lnTo>
                  <a:cubicBezTo>
                    <a:pt x="1165225" y="377825"/>
                    <a:pt x="951611" y="164211"/>
                    <a:pt x="688594" y="153162"/>
                  </a:cubicBezTo>
                  <a:lnTo>
                    <a:pt x="688594" y="0"/>
                  </a:ln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63500" y="63500"/>
              <a:ext cx="1329309" cy="1329309"/>
            </a:xfrm>
            <a:custGeom>
              <a:avLst/>
              <a:gdLst/>
              <a:ahLst/>
              <a:cxnLst/>
              <a:rect l="l" t="t" r="r" b="b"/>
              <a:pathLst>
                <a:path w="1329309" h="1329309">
                  <a:moveTo>
                    <a:pt x="0" y="1329309"/>
                  </a:moveTo>
                  <a:lnTo>
                    <a:pt x="1329309" y="1329309"/>
                  </a:lnTo>
                  <a:lnTo>
                    <a:pt x="1329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028700" y="1275112"/>
            <a:ext cx="6667500" cy="3111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82"/>
              </a:lnSpc>
            </a:pPr>
            <a:r>
              <a:rPr lang="en-US" sz="11393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Sasaran</a:t>
            </a:r>
            <a:endParaRPr lang="en-US" sz="11393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5696"/>
              </a:lnSpc>
            </a:pPr>
            <a:r>
              <a:rPr lang="en-US" sz="11393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Program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58108" y="5585441"/>
            <a:ext cx="47739" cy="52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1899" b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36415" y="5852141"/>
            <a:ext cx="153234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sz="1899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Pemilik</a:t>
            </a:r>
            <a:r>
              <a:rPr lang="en-US" sz="1899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1899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lahan</a:t>
            </a:r>
            <a:r>
              <a:rPr lang="en-US" sz="1899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1899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produktif</a:t>
            </a:r>
            <a:endParaRPr lang="en-US" sz="1899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261632" y="5852141"/>
            <a:ext cx="2681968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Membutuhkan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modal,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alat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produksi</a:t>
            </a:r>
            <a:r>
              <a:rPr lang="en-US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dan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pelatihan</a:t>
            </a:r>
            <a:endParaRPr lang="en-US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703814" y="5707931"/>
            <a:ext cx="2744986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Fokus</a:t>
            </a:r>
            <a:r>
              <a:rPr lang="en-US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Petani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yang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siap</a:t>
            </a:r>
            <a:r>
              <a:rPr lang="en-US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tingkatkan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hasil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panen</a:t>
            </a:r>
            <a:r>
              <a:rPr lang="en-US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secara</a:t>
            </a:r>
            <a:r>
              <a:rPr lang="en-US" b="1" dirty="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berkelanjutan</a:t>
            </a:r>
            <a:endParaRPr lang="en-US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2902308" y="7602969"/>
            <a:ext cx="3880790" cy="147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4"/>
              </a:lnSpc>
            </a:pPr>
            <a:r>
              <a:rPr lang="en-US" sz="3869" b="1">
                <a:solidFill>
                  <a:srgbClr val="D16A5B"/>
                </a:solidFill>
                <a:latin typeface="Aileron Bold"/>
                <a:ea typeface="Aileron Bold"/>
                <a:cs typeface="Aileron Bold"/>
                <a:sym typeface="Aileron Bold"/>
              </a:rPr>
              <a:t>Target</a:t>
            </a:r>
          </a:p>
          <a:p>
            <a:pPr algn="ctr">
              <a:lnSpc>
                <a:spcPts val="3675"/>
              </a:lnSpc>
            </a:pPr>
            <a:r>
              <a:rPr lang="en-US" sz="3571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100</a:t>
            </a:r>
            <a:r>
              <a:rPr lang="en-US" sz="3571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</a:t>
            </a:r>
            <a:r>
              <a:rPr lang="en-US" sz="3571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petani</a:t>
            </a:r>
            <a:r>
              <a:rPr lang="en-US" sz="3571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</a:t>
            </a:r>
            <a:r>
              <a:rPr lang="en-US" sz="3571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anggota koperasi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670947" y="8116167"/>
            <a:ext cx="90678" cy="49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3571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1E5FACE-5872-F4A3-B039-8B56BAA01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278154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65197" y="3321968"/>
            <a:ext cx="1492739" cy="1492739"/>
            <a:chOff x="0" y="0"/>
            <a:chExt cx="1492745" cy="1492745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362202" cy="1361948"/>
            </a:xfrm>
            <a:custGeom>
              <a:avLst/>
              <a:gdLst/>
              <a:ahLst/>
              <a:cxnLst/>
              <a:rect l="l" t="t" r="r" b="b"/>
              <a:pathLst>
                <a:path w="1362202" h="1361948">
                  <a:moveTo>
                    <a:pt x="766572" y="401193"/>
                  </a:moveTo>
                  <a:lnTo>
                    <a:pt x="766572" y="960882"/>
                  </a:lnTo>
                  <a:lnTo>
                    <a:pt x="649351" y="960882"/>
                  </a:lnTo>
                  <a:lnTo>
                    <a:pt x="649351" y="515239"/>
                  </a:lnTo>
                  <a:lnTo>
                    <a:pt x="642366" y="515239"/>
                  </a:lnTo>
                  <a:lnTo>
                    <a:pt x="505079" y="609854"/>
                  </a:lnTo>
                  <a:lnTo>
                    <a:pt x="505079" y="500888"/>
                  </a:lnTo>
                  <a:lnTo>
                    <a:pt x="649859" y="401193"/>
                  </a:lnTo>
                  <a:close/>
                  <a:moveTo>
                    <a:pt x="680974" y="0"/>
                  </a:moveTo>
                  <a:cubicBezTo>
                    <a:pt x="304927" y="0"/>
                    <a:pt x="0" y="304927"/>
                    <a:pt x="0" y="680974"/>
                  </a:cubicBezTo>
                  <a:cubicBezTo>
                    <a:pt x="0" y="1056894"/>
                    <a:pt x="304546" y="1361567"/>
                    <a:pt x="680339" y="1361948"/>
                  </a:cubicBezTo>
                  <a:lnTo>
                    <a:pt x="681863" y="1361948"/>
                  </a:lnTo>
                  <a:cubicBezTo>
                    <a:pt x="1057656" y="1361567"/>
                    <a:pt x="1362202" y="1056767"/>
                    <a:pt x="1362202" y="680974"/>
                  </a:cubicBezTo>
                  <a:cubicBezTo>
                    <a:pt x="1362075" y="304927"/>
                    <a:pt x="1057148" y="0"/>
                    <a:pt x="680974" y="0"/>
                  </a:cubicBezTo>
                  <a:close/>
                </a:path>
              </a:pathLst>
            </a:custGeom>
            <a:solidFill>
              <a:srgbClr val="B1846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365758" cy="1365758"/>
            </a:xfrm>
            <a:custGeom>
              <a:avLst/>
              <a:gdLst/>
              <a:ahLst/>
              <a:cxnLst/>
              <a:rect l="l" t="t" r="r" b="b"/>
              <a:pathLst>
                <a:path w="1365758" h="1365758">
                  <a:moveTo>
                    <a:pt x="0" y="1365758"/>
                  </a:moveTo>
                  <a:lnTo>
                    <a:pt x="1365758" y="1365758"/>
                  </a:lnTo>
                  <a:lnTo>
                    <a:pt x="1365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65197" y="7501118"/>
            <a:ext cx="1492739" cy="1492739"/>
            <a:chOff x="0" y="0"/>
            <a:chExt cx="1492745" cy="149274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362075" cy="1362075"/>
            </a:xfrm>
            <a:custGeom>
              <a:avLst/>
              <a:gdLst/>
              <a:ahLst/>
              <a:cxnLst/>
              <a:rect l="l" t="t" r="r" b="b"/>
              <a:pathLst>
                <a:path w="1362075" h="1362075">
                  <a:moveTo>
                    <a:pt x="675259" y="309499"/>
                  </a:moveTo>
                  <a:cubicBezTo>
                    <a:pt x="762762" y="309499"/>
                    <a:pt x="826389" y="325755"/>
                    <a:pt x="864616" y="357759"/>
                  </a:cubicBezTo>
                  <a:cubicBezTo>
                    <a:pt x="902843" y="389763"/>
                    <a:pt x="921512" y="429006"/>
                    <a:pt x="921512" y="477393"/>
                  </a:cubicBezTo>
                  <a:cubicBezTo>
                    <a:pt x="921512" y="505206"/>
                    <a:pt x="913765" y="530733"/>
                    <a:pt x="898652" y="553212"/>
                  </a:cubicBezTo>
                  <a:cubicBezTo>
                    <a:pt x="883158" y="576072"/>
                    <a:pt x="859409" y="596392"/>
                    <a:pt x="827913" y="613918"/>
                  </a:cubicBezTo>
                  <a:lnTo>
                    <a:pt x="807720" y="625094"/>
                  </a:lnTo>
                  <a:lnTo>
                    <a:pt x="830199" y="630682"/>
                  </a:lnTo>
                  <a:cubicBezTo>
                    <a:pt x="855853" y="637032"/>
                    <a:pt x="875538" y="644398"/>
                    <a:pt x="888746" y="652653"/>
                  </a:cubicBezTo>
                  <a:cubicBezTo>
                    <a:pt x="910209" y="665861"/>
                    <a:pt x="927100" y="683514"/>
                    <a:pt x="938911" y="705104"/>
                  </a:cubicBezTo>
                  <a:cubicBezTo>
                    <a:pt x="950722" y="726694"/>
                    <a:pt x="956818" y="753110"/>
                    <a:pt x="956818" y="783336"/>
                  </a:cubicBezTo>
                  <a:cubicBezTo>
                    <a:pt x="956818" y="821690"/>
                    <a:pt x="946658" y="859028"/>
                    <a:pt x="926465" y="894334"/>
                  </a:cubicBezTo>
                  <a:lnTo>
                    <a:pt x="926338" y="894334"/>
                  </a:lnTo>
                  <a:cubicBezTo>
                    <a:pt x="906399" y="929513"/>
                    <a:pt x="877062" y="956945"/>
                    <a:pt x="839343" y="975868"/>
                  </a:cubicBezTo>
                  <a:cubicBezTo>
                    <a:pt x="801243" y="995045"/>
                    <a:pt x="750316" y="1004697"/>
                    <a:pt x="687705" y="1004697"/>
                  </a:cubicBezTo>
                  <a:cubicBezTo>
                    <a:pt x="625094" y="1004697"/>
                    <a:pt x="577596" y="997585"/>
                    <a:pt x="542671" y="983234"/>
                  </a:cubicBezTo>
                  <a:cubicBezTo>
                    <a:pt x="508000" y="969137"/>
                    <a:pt x="479171" y="948309"/>
                    <a:pt x="456819" y="921258"/>
                  </a:cubicBezTo>
                  <a:cubicBezTo>
                    <a:pt x="436245" y="896239"/>
                    <a:pt x="419735" y="864743"/>
                    <a:pt x="407797" y="827532"/>
                  </a:cubicBezTo>
                  <a:lnTo>
                    <a:pt x="580263" y="804672"/>
                  </a:lnTo>
                  <a:cubicBezTo>
                    <a:pt x="588264" y="840994"/>
                    <a:pt x="600075" y="866140"/>
                    <a:pt x="616331" y="881380"/>
                  </a:cubicBezTo>
                  <a:cubicBezTo>
                    <a:pt x="633857" y="897763"/>
                    <a:pt x="656336" y="906145"/>
                    <a:pt x="683006" y="906145"/>
                  </a:cubicBezTo>
                  <a:cubicBezTo>
                    <a:pt x="711200" y="906145"/>
                    <a:pt x="735076" y="895604"/>
                    <a:pt x="753872" y="874903"/>
                  </a:cubicBezTo>
                  <a:cubicBezTo>
                    <a:pt x="772541" y="854456"/>
                    <a:pt x="781812" y="827024"/>
                    <a:pt x="781812" y="793496"/>
                  </a:cubicBezTo>
                  <a:cubicBezTo>
                    <a:pt x="781812" y="759968"/>
                    <a:pt x="772668" y="732155"/>
                    <a:pt x="754634" y="712978"/>
                  </a:cubicBezTo>
                  <a:cubicBezTo>
                    <a:pt x="736473" y="693547"/>
                    <a:pt x="711708" y="683768"/>
                    <a:pt x="680974" y="683768"/>
                  </a:cubicBezTo>
                  <a:cubicBezTo>
                    <a:pt x="667385" y="683768"/>
                    <a:pt x="650240" y="686435"/>
                    <a:pt x="628904" y="692023"/>
                  </a:cubicBezTo>
                  <a:lnTo>
                    <a:pt x="637159" y="577469"/>
                  </a:lnTo>
                  <a:cubicBezTo>
                    <a:pt x="643763" y="578231"/>
                    <a:pt x="649224" y="578612"/>
                    <a:pt x="653796" y="578612"/>
                  </a:cubicBezTo>
                  <a:cubicBezTo>
                    <a:pt x="681228" y="578612"/>
                    <a:pt x="704469" y="569722"/>
                    <a:pt x="722884" y="552069"/>
                  </a:cubicBezTo>
                  <a:cubicBezTo>
                    <a:pt x="741299" y="534416"/>
                    <a:pt x="750824" y="513080"/>
                    <a:pt x="750824" y="488569"/>
                  </a:cubicBezTo>
                  <a:cubicBezTo>
                    <a:pt x="750824" y="464058"/>
                    <a:pt x="743585" y="446024"/>
                    <a:pt x="729361" y="431800"/>
                  </a:cubicBezTo>
                  <a:cubicBezTo>
                    <a:pt x="715137" y="417576"/>
                    <a:pt x="695452" y="410337"/>
                    <a:pt x="671195" y="410337"/>
                  </a:cubicBezTo>
                  <a:cubicBezTo>
                    <a:pt x="646938" y="410337"/>
                    <a:pt x="625602" y="418084"/>
                    <a:pt x="609854" y="433451"/>
                  </a:cubicBezTo>
                  <a:cubicBezTo>
                    <a:pt x="595503" y="447294"/>
                    <a:pt x="585724" y="469646"/>
                    <a:pt x="580009" y="501142"/>
                  </a:cubicBezTo>
                  <a:lnTo>
                    <a:pt x="417957" y="472059"/>
                  </a:lnTo>
                  <a:cubicBezTo>
                    <a:pt x="433070" y="421259"/>
                    <a:pt x="460121" y="381508"/>
                    <a:pt x="498729" y="353949"/>
                  </a:cubicBezTo>
                  <a:cubicBezTo>
                    <a:pt x="539750" y="324485"/>
                    <a:pt x="599186" y="309499"/>
                    <a:pt x="675259" y="309499"/>
                  </a:cubicBezTo>
                  <a:close/>
                  <a:moveTo>
                    <a:pt x="680974" y="0"/>
                  </a:moveTo>
                  <a:cubicBezTo>
                    <a:pt x="304927" y="0"/>
                    <a:pt x="0" y="304927"/>
                    <a:pt x="0" y="681101"/>
                  </a:cubicBezTo>
                  <a:cubicBezTo>
                    <a:pt x="0" y="1057021"/>
                    <a:pt x="304546" y="1361821"/>
                    <a:pt x="680339" y="1362075"/>
                  </a:cubicBezTo>
                  <a:lnTo>
                    <a:pt x="681609" y="1362075"/>
                  </a:lnTo>
                  <a:cubicBezTo>
                    <a:pt x="1057402" y="1361694"/>
                    <a:pt x="1361948" y="1056894"/>
                    <a:pt x="1361948" y="681101"/>
                  </a:cubicBezTo>
                  <a:cubicBezTo>
                    <a:pt x="1362075" y="304927"/>
                    <a:pt x="1057148" y="0"/>
                    <a:pt x="680974" y="0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365758" cy="1365758"/>
            </a:xfrm>
            <a:custGeom>
              <a:avLst/>
              <a:gdLst/>
              <a:ahLst/>
              <a:cxnLst/>
              <a:rect l="l" t="t" r="r" b="b"/>
              <a:pathLst>
                <a:path w="1365758" h="1365758">
                  <a:moveTo>
                    <a:pt x="0" y="1365758"/>
                  </a:moveTo>
                  <a:lnTo>
                    <a:pt x="1365758" y="1365758"/>
                  </a:lnTo>
                  <a:lnTo>
                    <a:pt x="13657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09288" y="5418915"/>
            <a:ext cx="1475784" cy="1475784"/>
            <a:chOff x="0" y="0"/>
            <a:chExt cx="1475778" cy="1475778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40">
                  <a:moveTo>
                    <a:pt x="674370" y="0"/>
                  </a:moveTo>
                  <a:cubicBezTo>
                    <a:pt x="301879" y="0"/>
                    <a:pt x="0" y="301879"/>
                    <a:pt x="0" y="674370"/>
                  </a:cubicBezTo>
                  <a:cubicBezTo>
                    <a:pt x="0" y="1046861"/>
                    <a:pt x="301879" y="1348740"/>
                    <a:pt x="674370" y="1348740"/>
                  </a:cubicBezTo>
                  <a:cubicBezTo>
                    <a:pt x="1046861" y="1348740"/>
                    <a:pt x="1348740" y="1046861"/>
                    <a:pt x="1348740" y="674370"/>
                  </a:cubicBezTo>
                  <a:cubicBezTo>
                    <a:pt x="1348740" y="301879"/>
                    <a:pt x="1046734" y="0"/>
                    <a:pt x="674370" y="0"/>
                  </a:cubicBezTo>
                  <a:close/>
                  <a:moveTo>
                    <a:pt x="949960" y="983107"/>
                  </a:moveTo>
                  <a:lnTo>
                    <a:pt x="399923" y="983107"/>
                  </a:lnTo>
                  <a:cubicBezTo>
                    <a:pt x="407416" y="932180"/>
                    <a:pt x="426339" y="883539"/>
                    <a:pt x="456565" y="838454"/>
                  </a:cubicBezTo>
                  <a:cubicBezTo>
                    <a:pt x="488950" y="789940"/>
                    <a:pt x="550799" y="731774"/>
                    <a:pt x="640588" y="665226"/>
                  </a:cubicBezTo>
                  <a:cubicBezTo>
                    <a:pt x="697357" y="622935"/>
                    <a:pt x="732917" y="591566"/>
                    <a:pt x="749173" y="569214"/>
                  </a:cubicBezTo>
                  <a:cubicBezTo>
                    <a:pt x="765810" y="546227"/>
                    <a:pt x="774192" y="524002"/>
                    <a:pt x="774192" y="502920"/>
                  </a:cubicBezTo>
                  <a:cubicBezTo>
                    <a:pt x="774192" y="479679"/>
                    <a:pt x="765429" y="459486"/>
                    <a:pt x="748411" y="442976"/>
                  </a:cubicBezTo>
                  <a:cubicBezTo>
                    <a:pt x="731393" y="426466"/>
                    <a:pt x="709803" y="418338"/>
                    <a:pt x="684276" y="418338"/>
                  </a:cubicBezTo>
                  <a:cubicBezTo>
                    <a:pt x="658749" y="418338"/>
                    <a:pt x="635635" y="426847"/>
                    <a:pt x="618490" y="443738"/>
                  </a:cubicBezTo>
                  <a:cubicBezTo>
                    <a:pt x="602615" y="459359"/>
                    <a:pt x="592074" y="484759"/>
                    <a:pt x="586232" y="521081"/>
                  </a:cubicBezTo>
                  <a:lnTo>
                    <a:pt x="414020" y="507238"/>
                  </a:lnTo>
                  <a:cubicBezTo>
                    <a:pt x="421513" y="459867"/>
                    <a:pt x="434340" y="422275"/>
                    <a:pt x="452247" y="395351"/>
                  </a:cubicBezTo>
                  <a:cubicBezTo>
                    <a:pt x="471043" y="366903"/>
                    <a:pt x="497967" y="344932"/>
                    <a:pt x="532511" y="329565"/>
                  </a:cubicBezTo>
                  <a:cubicBezTo>
                    <a:pt x="567436" y="314198"/>
                    <a:pt x="616712" y="306324"/>
                    <a:pt x="679196" y="306324"/>
                  </a:cubicBezTo>
                  <a:cubicBezTo>
                    <a:pt x="741680" y="306324"/>
                    <a:pt x="795782" y="313817"/>
                    <a:pt x="831596" y="328422"/>
                  </a:cubicBezTo>
                  <a:cubicBezTo>
                    <a:pt x="866902" y="342900"/>
                    <a:pt x="894969" y="365379"/>
                    <a:pt x="915162" y="395224"/>
                  </a:cubicBezTo>
                  <a:cubicBezTo>
                    <a:pt x="935355" y="425069"/>
                    <a:pt x="945515" y="459105"/>
                    <a:pt x="945515" y="496189"/>
                  </a:cubicBezTo>
                  <a:cubicBezTo>
                    <a:pt x="945515" y="535813"/>
                    <a:pt x="933704" y="574294"/>
                    <a:pt x="910336" y="610616"/>
                  </a:cubicBezTo>
                  <a:cubicBezTo>
                    <a:pt x="886714" y="647446"/>
                    <a:pt x="842772" y="688594"/>
                    <a:pt x="779653" y="733044"/>
                  </a:cubicBezTo>
                  <a:cubicBezTo>
                    <a:pt x="741553" y="759333"/>
                    <a:pt x="715518" y="778129"/>
                    <a:pt x="702564" y="788924"/>
                  </a:cubicBezTo>
                  <a:cubicBezTo>
                    <a:pt x="689610" y="799719"/>
                    <a:pt x="674116" y="813689"/>
                    <a:pt x="656590" y="830961"/>
                  </a:cubicBezTo>
                  <a:lnTo>
                    <a:pt x="640969" y="846328"/>
                  </a:lnTo>
                  <a:lnTo>
                    <a:pt x="950087" y="846328"/>
                  </a:lnTo>
                  <a:lnTo>
                    <a:pt x="950087" y="982853"/>
                  </a:lnTo>
                  <a:lnTo>
                    <a:pt x="949960" y="983107"/>
                  </a:ln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40">
                  <a:moveTo>
                    <a:pt x="0" y="1348740"/>
                  </a:moveTo>
                  <a:lnTo>
                    <a:pt x="1348740" y="1348740"/>
                  </a:lnTo>
                  <a:lnTo>
                    <a:pt x="13487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8723586" y="601466"/>
            <a:ext cx="840829" cy="854469"/>
            <a:chOff x="0" y="0"/>
            <a:chExt cx="840829" cy="854469"/>
          </a:xfrm>
        </p:grpSpPr>
        <p:sp>
          <p:nvSpPr>
            <p:cNvPr id="12" name="Freeform 12"/>
            <p:cNvSpPr/>
            <p:nvPr/>
          </p:nvSpPr>
          <p:spPr>
            <a:xfrm>
              <a:off x="63500" y="63500"/>
              <a:ext cx="710438" cy="723900"/>
            </a:xfrm>
            <a:custGeom>
              <a:avLst/>
              <a:gdLst/>
              <a:ahLst/>
              <a:cxnLst/>
              <a:rect l="l" t="t" r="r" b="b"/>
              <a:pathLst>
                <a:path w="710438" h="723900">
                  <a:moveTo>
                    <a:pt x="695198" y="499999"/>
                  </a:moveTo>
                  <a:lnTo>
                    <a:pt x="631952" y="602996"/>
                  </a:lnTo>
                  <a:cubicBezTo>
                    <a:pt x="616839" y="627634"/>
                    <a:pt x="584581" y="635381"/>
                    <a:pt x="559943" y="620141"/>
                  </a:cubicBezTo>
                  <a:lnTo>
                    <a:pt x="467995" y="563626"/>
                  </a:lnTo>
                  <a:lnTo>
                    <a:pt x="467995" y="671449"/>
                  </a:lnTo>
                  <a:cubicBezTo>
                    <a:pt x="467995" y="700405"/>
                    <a:pt x="444500" y="723900"/>
                    <a:pt x="415671" y="723900"/>
                  </a:cubicBezTo>
                  <a:lnTo>
                    <a:pt x="294767" y="723900"/>
                  </a:lnTo>
                  <a:cubicBezTo>
                    <a:pt x="265811" y="723900"/>
                    <a:pt x="242443" y="700405"/>
                    <a:pt x="242443" y="671576"/>
                  </a:cubicBezTo>
                  <a:lnTo>
                    <a:pt x="242443" y="563626"/>
                  </a:lnTo>
                  <a:lnTo>
                    <a:pt x="150495" y="620141"/>
                  </a:lnTo>
                  <a:cubicBezTo>
                    <a:pt x="125857" y="635254"/>
                    <a:pt x="93599" y="627634"/>
                    <a:pt x="78486" y="602996"/>
                  </a:cubicBezTo>
                  <a:lnTo>
                    <a:pt x="15240" y="499999"/>
                  </a:lnTo>
                  <a:cubicBezTo>
                    <a:pt x="127" y="475361"/>
                    <a:pt x="7747" y="443103"/>
                    <a:pt x="32385" y="427990"/>
                  </a:cubicBezTo>
                  <a:lnTo>
                    <a:pt x="139827" y="361950"/>
                  </a:lnTo>
                  <a:lnTo>
                    <a:pt x="32385" y="295910"/>
                  </a:lnTo>
                  <a:cubicBezTo>
                    <a:pt x="7747" y="280797"/>
                    <a:pt x="0" y="248539"/>
                    <a:pt x="15240" y="223901"/>
                  </a:cubicBezTo>
                  <a:lnTo>
                    <a:pt x="78486" y="120904"/>
                  </a:lnTo>
                  <a:cubicBezTo>
                    <a:pt x="93599" y="96266"/>
                    <a:pt x="125857" y="88519"/>
                    <a:pt x="150495" y="103759"/>
                  </a:cubicBezTo>
                  <a:lnTo>
                    <a:pt x="242443" y="160274"/>
                  </a:lnTo>
                  <a:lnTo>
                    <a:pt x="242443" y="52324"/>
                  </a:lnTo>
                  <a:cubicBezTo>
                    <a:pt x="242443" y="23495"/>
                    <a:pt x="265938" y="0"/>
                    <a:pt x="294767" y="0"/>
                  </a:cubicBezTo>
                  <a:lnTo>
                    <a:pt x="415544" y="0"/>
                  </a:lnTo>
                  <a:cubicBezTo>
                    <a:pt x="444500" y="0"/>
                    <a:pt x="467995" y="23495"/>
                    <a:pt x="467995" y="52324"/>
                  </a:cubicBezTo>
                  <a:lnTo>
                    <a:pt x="467995" y="160147"/>
                  </a:lnTo>
                  <a:lnTo>
                    <a:pt x="559943" y="103632"/>
                  </a:lnTo>
                  <a:cubicBezTo>
                    <a:pt x="584581" y="88519"/>
                    <a:pt x="616839" y="96139"/>
                    <a:pt x="631952" y="120777"/>
                  </a:cubicBezTo>
                  <a:lnTo>
                    <a:pt x="695198" y="223774"/>
                  </a:lnTo>
                  <a:cubicBezTo>
                    <a:pt x="710311" y="248412"/>
                    <a:pt x="702691" y="280670"/>
                    <a:pt x="678053" y="295783"/>
                  </a:cubicBezTo>
                  <a:lnTo>
                    <a:pt x="570611" y="361823"/>
                  </a:lnTo>
                  <a:lnTo>
                    <a:pt x="678053" y="427863"/>
                  </a:lnTo>
                  <a:cubicBezTo>
                    <a:pt x="702691" y="442976"/>
                    <a:pt x="710438" y="475234"/>
                    <a:pt x="695198" y="499872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0" y="63500"/>
              <a:ext cx="713867" cy="727456"/>
            </a:xfrm>
            <a:custGeom>
              <a:avLst/>
              <a:gdLst/>
              <a:ahLst/>
              <a:cxnLst/>
              <a:rect l="l" t="t" r="r" b="b"/>
              <a:pathLst>
                <a:path w="713867" h="727456">
                  <a:moveTo>
                    <a:pt x="0" y="727456"/>
                  </a:moveTo>
                  <a:lnTo>
                    <a:pt x="713867" y="727456"/>
                  </a:lnTo>
                  <a:lnTo>
                    <a:pt x="713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488073" y="6259840"/>
            <a:ext cx="1567424" cy="1567424"/>
            <a:chOff x="0" y="0"/>
            <a:chExt cx="1567421" cy="1567421"/>
          </a:xfrm>
        </p:grpSpPr>
        <p:sp>
          <p:nvSpPr>
            <p:cNvPr id="15" name="Freeform 15"/>
            <p:cNvSpPr/>
            <p:nvPr/>
          </p:nvSpPr>
          <p:spPr>
            <a:xfrm>
              <a:off x="63500" y="63500"/>
              <a:ext cx="1438148" cy="1438148"/>
            </a:xfrm>
            <a:custGeom>
              <a:avLst/>
              <a:gdLst/>
              <a:ahLst/>
              <a:cxnLst/>
              <a:rect l="l" t="t" r="r" b="b"/>
              <a:pathLst>
                <a:path w="1438148" h="1438148">
                  <a:moveTo>
                    <a:pt x="719074" y="0"/>
                  </a:moveTo>
                  <a:cubicBezTo>
                    <a:pt x="321945" y="0"/>
                    <a:pt x="0" y="321945"/>
                    <a:pt x="0" y="719074"/>
                  </a:cubicBezTo>
                  <a:cubicBezTo>
                    <a:pt x="0" y="1116203"/>
                    <a:pt x="321945" y="1438148"/>
                    <a:pt x="719074" y="1438148"/>
                  </a:cubicBezTo>
                  <a:cubicBezTo>
                    <a:pt x="1116203" y="1438148"/>
                    <a:pt x="1438148" y="1116203"/>
                    <a:pt x="1438148" y="719074"/>
                  </a:cubicBezTo>
                  <a:cubicBezTo>
                    <a:pt x="1438148" y="321945"/>
                    <a:pt x="1116330" y="0"/>
                    <a:pt x="719074" y="0"/>
                  </a:cubicBezTo>
                  <a:close/>
                  <a:moveTo>
                    <a:pt x="1157351" y="1054608"/>
                  </a:moveTo>
                  <a:cubicBezTo>
                    <a:pt x="1157351" y="1111377"/>
                    <a:pt x="1111377" y="1157351"/>
                    <a:pt x="1054608" y="1157351"/>
                  </a:cubicBezTo>
                  <a:lnTo>
                    <a:pt x="383667" y="1157351"/>
                  </a:lnTo>
                  <a:cubicBezTo>
                    <a:pt x="326898" y="1157351"/>
                    <a:pt x="280924" y="1111377"/>
                    <a:pt x="280924" y="1054608"/>
                  </a:cubicBezTo>
                  <a:lnTo>
                    <a:pt x="280924" y="383667"/>
                  </a:lnTo>
                  <a:cubicBezTo>
                    <a:pt x="280924" y="326898"/>
                    <a:pt x="326898" y="280924"/>
                    <a:pt x="383667" y="280924"/>
                  </a:cubicBezTo>
                  <a:lnTo>
                    <a:pt x="404749" y="280924"/>
                  </a:lnTo>
                  <a:cubicBezTo>
                    <a:pt x="427101" y="280924"/>
                    <a:pt x="445262" y="299085"/>
                    <a:pt x="445262" y="321437"/>
                  </a:cubicBezTo>
                  <a:cubicBezTo>
                    <a:pt x="445262" y="332486"/>
                    <a:pt x="440817" y="343154"/>
                    <a:pt x="432689" y="350774"/>
                  </a:cubicBezTo>
                  <a:cubicBezTo>
                    <a:pt x="419354" y="363220"/>
                    <a:pt x="410972" y="381000"/>
                    <a:pt x="410972" y="400812"/>
                  </a:cubicBezTo>
                  <a:cubicBezTo>
                    <a:pt x="410972" y="440309"/>
                    <a:pt x="444373" y="471932"/>
                    <a:pt x="484378" y="469138"/>
                  </a:cubicBezTo>
                  <a:cubicBezTo>
                    <a:pt x="518414" y="466725"/>
                    <a:pt x="545719" y="439039"/>
                    <a:pt x="547751" y="405003"/>
                  </a:cubicBezTo>
                  <a:cubicBezTo>
                    <a:pt x="549021" y="383794"/>
                    <a:pt x="540512" y="364490"/>
                    <a:pt x="526415" y="351155"/>
                  </a:cubicBezTo>
                  <a:cubicBezTo>
                    <a:pt x="518287" y="343535"/>
                    <a:pt x="513588" y="332867"/>
                    <a:pt x="513588" y="321691"/>
                  </a:cubicBezTo>
                  <a:lnTo>
                    <a:pt x="513588" y="321691"/>
                  </a:lnTo>
                  <a:cubicBezTo>
                    <a:pt x="513588" y="299339"/>
                    <a:pt x="531749" y="281178"/>
                    <a:pt x="554101" y="281178"/>
                  </a:cubicBezTo>
                  <a:lnTo>
                    <a:pt x="644144" y="281178"/>
                  </a:lnTo>
                  <a:cubicBezTo>
                    <a:pt x="666496" y="281178"/>
                    <a:pt x="684657" y="299339"/>
                    <a:pt x="684657" y="321691"/>
                  </a:cubicBezTo>
                  <a:cubicBezTo>
                    <a:pt x="684657" y="332740"/>
                    <a:pt x="680212" y="343408"/>
                    <a:pt x="672084" y="351028"/>
                  </a:cubicBezTo>
                  <a:cubicBezTo>
                    <a:pt x="658749" y="363474"/>
                    <a:pt x="650367" y="381254"/>
                    <a:pt x="650367" y="401066"/>
                  </a:cubicBezTo>
                  <a:cubicBezTo>
                    <a:pt x="650367" y="440563"/>
                    <a:pt x="683768" y="472186"/>
                    <a:pt x="723773" y="469392"/>
                  </a:cubicBezTo>
                  <a:cubicBezTo>
                    <a:pt x="757809" y="466979"/>
                    <a:pt x="785114" y="439293"/>
                    <a:pt x="787146" y="405257"/>
                  </a:cubicBezTo>
                  <a:cubicBezTo>
                    <a:pt x="788416" y="384048"/>
                    <a:pt x="779907" y="364744"/>
                    <a:pt x="765810" y="351409"/>
                  </a:cubicBezTo>
                  <a:cubicBezTo>
                    <a:pt x="757682" y="343789"/>
                    <a:pt x="752983" y="333121"/>
                    <a:pt x="752983" y="321945"/>
                  </a:cubicBezTo>
                  <a:lnTo>
                    <a:pt x="752983" y="321945"/>
                  </a:lnTo>
                  <a:cubicBezTo>
                    <a:pt x="752983" y="299593"/>
                    <a:pt x="771144" y="281432"/>
                    <a:pt x="793496" y="281432"/>
                  </a:cubicBezTo>
                  <a:lnTo>
                    <a:pt x="883539" y="281432"/>
                  </a:lnTo>
                  <a:cubicBezTo>
                    <a:pt x="905891" y="281432"/>
                    <a:pt x="924052" y="299593"/>
                    <a:pt x="924052" y="321945"/>
                  </a:cubicBezTo>
                  <a:cubicBezTo>
                    <a:pt x="924052" y="332994"/>
                    <a:pt x="919607" y="343662"/>
                    <a:pt x="911479" y="351282"/>
                  </a:cubicBezTo>
                  <a:cubicBezTo>
                    <a:pt x="898144" y="363728"/>
                    <a:pt x="889762" y="381508"/>
                    <a:pt x="889762" y="401320"/>
                  </a:cubicBezTo>
                  <a:cubicBezTo>
                    <a:pt x="889762" y="440817"/>
                    <a:pt x="923163" y="472440"/>
                    <a:pt x="963168" y="469646"/>
                  </a:cubicBezTo>
                  <a:cubicBezTo>
                    <a:pt x="997204" y="467233"/>
                    <a:pt x="1024509" y="439547"/>
                    <a:pt x="1026541" y="405511"/>
                  </a:cubicBezTo>
                  <a:cubicBezTo>
                    <a:pt x="1027811" y="384302"/>
                    <a:pt x="1019302" y="364998"/>
                    <a:pt x="1005205" y="351663"/>
                  </a:cubicBezTo>
                  <a:cubicBezTo>
                    <a:pt x="997077" y="344043"/>
                    <a:pt x="992378" y="333375"/>
                    <a:pt x="992378" y="322199"/>
                  </a:cubicBezTo>
                  <a:lnTo>
                    <a:pt x="992378" y="322199"/>
                  </a:lnTo>
                  <a:cubicBezTo>
                    <a:pt x="992378" y="299847"/>
                    <a:pt x="1010539" y="281686"/>
                    <a:pt x="1032891" y="281686"/>
                  </a:cubicBezTo>
                  <a:lnTo>
                    <a:pt x="1053973" y="281686"/>
                  </a:lnTo>
                  <a:cubicBezTo>
                    <a:pt x="1110742" y="281686"/>
                    <a:pt x="1156716" y="327660"/>
                    <a:pt x="1156716" y="384429"/>
                  </a:cubicBezTo>
                  <a:lnTo>
                    <a:pt x="1156716" y="1054608"/>
                  </a:ln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481330" y="669544"/>
              <a:ext cx="602615" cy="414401"/>
            </a:xfrm>
            <a:custGeom>
              <a:avLst/>
              <a:gdLst/>
              <a:ahLst/>
              <a:cxnLst/>
              <a:rect l="l" t="t" r="r" b="b"/>
              <a:pathLst>
                <a:path w="602615" h="414401">
                  <a:moveTo>
                    <a:pt x="568325" y="127"/>
                  </a:moveTo>
                  <a:lnTo>
                    <a:pt x="34290" y="127"/>
                  </a:lnTo>
                  <a:cubicBezTo>
                    <a:pt x="15367" y="127"/>
                    <a:pt x="0" y="15494"/>
                    <a:pt x="0" y="34417"/>
                  </a:cubicBezTo>
                  <a:lnTo>
                    <a:pt x="0" y="380111"/>
                  </a:lnTo>
                  <a:cubicBezTo>
                    <a:pt x="0" y="399034"/>
                    <a:pt x="15367" y="414401"/>
                    <a:pt x="34290" y="414401"/>
                  </a:cubicBezTo>
                  <a:lnTo>
                    <a:pt x="568325" y="414401"/>
                  </a:lnTo>
                  <a:cubicBezTo>
                    <a:pt x="587248" y="414401"/>
                    <a:pt x="602615" y="399034"/>
                    <a:pt x="602615" y="380111"/>
                  </a:cubicBezTo>
                  <a:lnTo>
                    <a:pt x="602615" y="34290"/>
                  </a:lnTo>
                  <a:cubicBezTo>
                    <a:pt x="602615" y="15367"/>
                    <a:pt x="587248" y="0"/>
                    <a:pt x="568325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3500" y="63500"/>
              <a:ext cx="1440434" cy="1440434"/>
            </a:xfrm>
            <a:custGeom>
              <a:avLst/>
              <a:gdLst/>
              <a:ahLst/>
              <a:cxnLst/>
              <a:rect l="l" t="t" r="r" b="b"/>
              <a:pathLst>
                <a:path w="1440434" h="1440434">
                  <a:moveTo>
                    <a:pt x="0" y="1440434"/>
                  </a:moveTo>
                  <a:lnTo>
                    <a:pt x="1440434" y="1440434"/>
                  </a:lnTo>
                  <a:lnTo>
                    <a:pt x="1440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488073" y="4004843"/>
            <a:ext cx="1567424" cy="1567424"/>
            <a:chOff x="0" y="0"/>
            <a:chExt cx="1567421" cy="1567421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1438275" cy="1438402"/>
            </a:xfrm>
            <a:custGeom>
              <a:avLst/>
              <a:gdLst/>
              <a:ahLst/>
              <a:cxnLst/>
              <a:rect l="l" t="t" r="r" b="b"/>
              <a:pathLst>
                <a:path w="1438275" h="1438402">
                  <a:moveTo>
                    <a:pt x="1438275" y="719201"/>
                  </a:moveTo>
                  <a:cubicBezTo>
                    <a:pt x="1438275" y="742696"/>
                    <a:pt x="1437132" y="766191"/>
                    <a:pt x="1434846" y="789686"/>
                  </a:cubicBezTo>
                  <a:cubicBezTo>
                    <a:pt x="1432560" y="813181"/>
                    <a:pt x="1429131" y="836422"/>
                    <a:pt x="1424432" y="859536"/>
                  </a:cubicBezTo>
                  <a:cubicBezTo>
                    <a:pt x="1419733" y="882650"/>
                    <a:pt x="1414145" y="905510"/>
                    <a:pt x="1407287" y="927989"/>
                  </a:cubicBezTo>
                  <a:cubicBezTo>
                    <a:pt x="1400429" y="950468"/>
                    <a:pt x="1392555" y="972693"/>
                    <a:pt x="1383538" y="994410"/>
                  </a:cubicBezTo>
                  <a:cubicBezTo>
                    <a:pt x="1374521" y="1016127"/>
                    <a:pt x="1364488" y="1037463"/>
                    <a:pt x="1353312" y="1058164"/>
                  </a:cubicBezTo>
                  <a:cubicBezTo>
                    <a:pt x="1342136" y="1078865"/>
                    <a:pt x="1330071" y="1099058"/>
                    <a:pt x="1316990" y="1118743"/>
                  </a:cubicBezTo>
                  <a:cubicBezTo>
                    <a:pt x="1303909" y="1138428"/>
                    <a:pt x="1289939" y="1157224"/>
                    <a:pt x="1274953" y="1175385"/>
                  </a:cubicBezTo>
                  <a:cubicBezTo>
                    <a:pt x="1259967" y="1193546"/>
                    <a:pt x="1244219" y="1211072"/>
                    <a:pt x="1227582" y="1227709"/>
                  </a:cubicBezTo>
                  <a:cubicBezTo>
                    <a:pt x="1210945" y="1244346"/>
                    <a:pt x="1193546" y="1260221"/>
                    <a:pt x="1175258" y="1275080"/>
                  </a:cubicBezTo>
                  <a:cubicBezTo>
                    <a:pt x="1156970" y="1289939"/>
                    <a:pt x="1138174" y="1304036"/>
                    <a:pt x="1118616" y="1317117"/>
                  </a:cubicBezTo>
                  <a:cubicBezTo>
                    <a:pt x="1099058" y="1330198"/>
                    <a:pt x="1078865" y="1342263"/>
                    <a:pt x="1058037" y="1353439"/>
                  </a:cubicBezTo>
                  <a:cubicBezTo>
                    <a:pt x="1037209" y="1364615"/>
                    <a:pt x="1016000" y="1374648"/>
                    <a:pt x="994283" y="1383665"/>
                  </a:cubicBezTo>
                  <a:cubicBezTo>
                    <a:pt x="972566" y="1392682"/>
                    <a:pt x="950341" y="1400556"/>
                    <a:pt x="927862" y="1407414"/>
                  </a:cubicBezTo>
                  <a:cubicBezTo>
                    <a:pt x="905383" y="1414272"/>
                    <a:pt x="882523" y="1419987"/>
                    <a:pt x="859409" y="1424559"/>
                  </a:cubicBezTo>
                  <a:cubicBezTo>
                    <a:pt x="836295" y="1429131"/>
                    <a:pt x="813054" y="1432560"/>
                    <a:pt x="789559" y="1434973"/>
                  </a:cubicBezTo>
                  <a:cubicBezTo>
                    <a:pt x="766064" y="1437386"/>
                    <a:pt x="742569" y="1438402"/>
                    <a:pt x="719074" y="1438402"/>
                  </a:cubicBezTo>
                  <a:cubicBezTo>
                    <a:pt x="695579" y="1438402"/>
                    <a:pt x="672084" y="1437259"/>
                    <a:pt x="648589" y="1434973"/>
                  </a:cubicBezTo>
                  <a:cubicBezTo>
                    <a:pt x="625094" y="1432687"/>
                    <a:pt x="601853" y="1429258"/>
                    <a:pt x="578739" y="1424559"/>
                  </a:cubicBezTo>
                  <a:cubicBezTo>
                    <a:pt x="555625" y="1419860"/>
                    <a:pt x="532765" y="1414272"/>
                    <a:pt x="510286" y="1407414"/>
                  </a:cubicBezTo>
                  <a:cubicBezTo>
                    <a:pt x="487807" y="1400556"/>
                    <a:pt x="465582" y="1392682"/>
                    <a:pt x="443865" y="1383665"/>
                  </a:cubicBezTo>
                  <a:cubicBezTo>
                    <a:pt x="422148" y="1374648"/>
                    <a:pt x="400812" y="1364615"/>
                    <a:pt x="380111" y="1353439"/>
                  </a:cubicBezTo>
                  <a:cubicBezTo>
                    <a:pt x="359410" y="1342263"/>
                    <a:pt x="339217" y="1330198"/>
                    <a:pt x="319532" y="1317117"/>
                  </a:cubicBezTo>
                  <a:cubicBezTo>
                    <a:pt x="299847" y="1304036"/>
                    <a:pt x="281051" y="1290066"/>
                    <a:pt x="262890" y="1275080"/>
                  </a:cubicBezTo>
                  <a:cubicBezTo>
                    <a:pt x="244729" y="1260094"/>
                    <a:pt x="227203" y="1244346"/>
                    <a:pt x="210566" y="1227709"/>
                  </a:cubicBezTo>
                  <a:cubicBezTo>
                    <a:pt x="193929" y="1211072"/>
                    <a:pt x="178054" y="1193673"/>
                    <a:pt x="163195" y="1175385"/>
                  </a:cubicBezTo>
                  <a:cubicBezTo>
                    <a:pt x="148336" y="1157097"/>
                    <a:pt x="134239" y="1138301"/>
                    <a:pt x="121158" y="1118743"/>
                  </a:cubicBezTo>
                  <a:cubicBezTo>
                    <a:pt x="108077" y="1099185"/>
                    <a:pt x="96012" y="1078992"/>
                    <a:pt x="84836" y="1058164"/>
                  </a:cubicBezTo>
                  <a:cubicBezTo>
                    <a:pt x="73660" y="1037336"/>
                    <a:pt x="63627" y="1016127"/>
                    <a:pt x="54610" y="994410"/>
                  </a:cubicBezTo>
                  <a:cubicBezTo>
                    <a:pt x="45593" y="972693"/>
                    <a:pt x="37719" y="950468"/>
                    <a:pt x="30861" y="927989"/>
                  </a:cubicBezTo>
                  <a:cubicBezTo>
                    <a:pt x="24003" y="905510"/>
                    <a:pt x="18288" y="882650"/>
                    <a:pt x="13716" y="859536"/>
                  </a:cubicBezTo>
                  <a:cubicBezTo>
                    <a:pt x="9144" y="836422"/>
                    <a:pt x="5715" y="813181"/>
                    <a:pt x="3302" y="789686"/>
                  </a:cubicBezTo>
                  <a:cubicBezTo>
                    <a:pt x="889" y="766191"/>
                    <a:pt x="0" y="742696"/>
                    <a:pt x="0" y="719201"/>
                  </a:cubicBezTo>
                  <a:cubicBezTo>
                    <a:pt x="0" y="695706"/>
                    <a:pt x="1143" y="672211"/>
                    <a:pt x="3429" y="648716"/>
                  </a:cubicBezTo>
                  <a:cubicBezTo>
                    <a:pt x="5715" y="625221"/>
                    <a:pt x="9144" y="601980"/>
                    <a:pt x="13843" y="578866"/>
                  </a:cubicBezTo>
                  <a:cubicBezTo>
                    <a:pt x="18542" y="555752"/>
                    <a:pt x="24130" y="532892"/>
                    <a:pt x="30988" y="510413"/>
                  </a:cubicBezTo>
                  <a:cubicBezTo>
                    <a:pt x="37846" y="487934"/>
                    <a:pt x="45720" y="465709"/>
                    <a:pt x="54737" y="443992"/>
                  </a:cubicBezTo>
                  <a:cubicBezTo>
                    <a:pt x="63754" y="422275"/>
                    <a:pt x="73787" y="400939"/>
                    <a:pt x="84963" y="380238"/>
                  </a:cubicBezTo>
                  <a:cubicBezTo>
                    <a:pt x="96139" y="359537"/>
                    <a:pt x="108204" y="339344"/>
                    <a:pt x="121285" y="319659"/>
                  </a:cubicBezTo>
                  <a:cubicBezTo>
                    <a:pt x="134366" y="299974"/>
                    <a:pt x="148336" y="281178"/>
                    <a:pt x="163322" y="263017"/>
                  </a:cubicBezTo>
                  <a:cubicBezTo>
                    <a:pt x="178308" y="244856"/>
                    <a:pt x="194056" y="227330"/>
                    <a:pt x="210693" y="210693"/>
                  </a:cubicBezTo>
                  <a:cubicBezTo>
                    <a:pt x="227330" y="194056"/>
                    <a:pt x="244729" y="178181"/>
                    <a:pt x="263017" y="163322"/>
                  </a:cubicBezTo>
                  <a:cubicBezTo>
                    <a:pt x="281305" y="148463"/>
                    <a:pt x="300101" y="134366"/>
                    <a:pt x="319659" y="121285"/>
                  </a:cubicBezTo>
                  <a:cubicBezTo>
                    <a:pt x="339217" y="108204"/>
                    <a:pt x="359410" y="96139"/>
                    <a:pt x="380238" y="84963"/>
                  </a:cubicBezTo>
                  <a:cubicBezTo>
                    <a:pt x="401066" y="73787"/>
                    <a:pt x="422275" y="63754"/>
                    <a:pt x="443992" y="54737"/>
                  </a:cubicBezTo>
                  <a:cubicBezTo>
                    <a:pt x="465709" y="45720"/>
                    <a:pt x="487934" y="37846"/>
                    <a:pt x="510413" y="30988"/>
                  </a:cubicBezTo>
                  <a:cubicBezTo>
                    <a:pt x="532892" y="24130"/>
                    <a:pt x="555752" y="18415"/>
                    <a:pt x="578866" y="13843"/>
                  </a:cubicBezTo>
                  <a:cubicBezTo>
                    <a:pt x="601980" y="9271"/>
                    <a:pt x="625221" y="5842"/>
                    <a:pt x="648716" y="3429"/>
                  </a:cubicBezTo>
                  <a:cubicBezTo>
                    <a:pt x="672211" y="1016"/>
                    <a:pt x="695579" y="0"/>
                    <a:pt x="719074" y="0"/>
                  </a:cubicBezTo>
                  <a:cubicBezTo>
                    <a:pt x="742569" y="0"/>
                    <a:pt x="766064" y="1143"/>
                    <a:pt x="789559" y="3429"/>
                  </a:cubicBezTo>
                  <a:cubicBezTo>
                    <a:pt x="813054" y="5715"/>
                    <a:pt x="836295" y="9144"/>
                    <a:pt x="859409" y="13843"/>
                  </a:cubicBezTo>
                  <a:cubicBezTo>
                    <a:pt x="882523" y="18542"/>
                    <a:pt x="905383" y="24130"/>
                    <a:pt x="927862" y="30988"/>
                  </a:cubicBezTo>
                  <a:cubicBezTo>
                    <a:pt x="950341" y="37846"/>
                    <a:pt x="972566" y="45720"/>
                    <a:pt x="994283" y="54737"/>
                  </a:cubicBezTo>
                  <a:cubicBezTo>
                    <a:pt x="1016000" y="63754"/>
                    <a:pt x="1037336" y="73787"/>
                    <a:pt x="1058037" y="84963"/>
                  </a:cubicBezTo>
                  <a:cubicBezTo>
                    <a:pt x="1078738" y="96139"/>
                    <a:pt x="1098931" y="108204"/>
                    <a:pt x="1118616" y="121285"/>
                  </a:cubicBezTo>
                  <a:cubicBezTo>
                    <a:pt x="1138301" y="134366"/>
                    <a:pt x="1157097" y="148336"/>
                    <a:pt x="1175258" y="163322"/>
                  </a:cubicBezTo>
                  <a:cubicBezTo>
                    <a:pt x="1193419" y="178308"/>
                    <a:pt x="1210945" y="194056"/>
                    <a:pt x="1227582" y="210693"/>
                  </a:cubicBezTo>
                  <a:cubicBezTo>
                    <a:pt x="1244219" y="227330"/>
                    <a:pt x="1260094" y="244729"/>
                    <a:pt x="1274953" y="263017"/>
                  </a:cubicBezTo>
                  <a:cubicBezTo>
                    <a:pt x="1289812" y="281305"/>
                    <a:pt x="1303909" y="300101"/>
                    <a:pt x="1316990" y="319659"/>
                  </a:cubicBezTo>
                  <a:cubicBezTo>
                    <a:pt x="1330071" y="339217"/>
                    <a:pt x="1342136" y="359410"/>
                    <a:pt x="1353312" y="380238"/>
                  </a:cubicBezTo>
                  <a:cubicBezTo>
                    <a:pt x="1364488" y="401066"/>
                    <a:pt x="1374521" y="422275"/>
                    <a:pt x="1383538" y="443992"/>
                  </a:cubicBezTo>
                  <a:cubicBezTo>
                    <a:pt x="1392555" y="465709"/>
                    <a:pt x="1400429" y="487934"/>
                    <a:pt x="1407287" y="510413"/>
                  </a:cubicBezTo>
                  <a:cubicBezTo>
                    <a:pt x="1414145" y="532892"/>
                    <a:pt x="1419860" y="555752"/>
                    <a:pt x="1424432" y="578866"/>
                  </a:cubicBezTo>
                  <a:cubicBezTo>
                    <a:pt x="1429004" y="601980"/>
                    <a:pt x="1432433" y="625221"/>
                    <a:pt x="1434846" y="648716"/>
                  </a:cubicBezTo>
                  <a:cubicBezTo>
                    <a:pt x="1437259" y="672211"/>
                    <a:pt x="1438275" y="695706"/>
                    <a:pt x="1438275" y="719201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94716" y="332613"/>
              <a:ext cx="1094486" cy="1155573"/>
            </a:xfrm>
            <a:custGeom>
              <a:avLst/>
              <a:gdLst/>
              <a:ahLst/>
              <a:cxnLst/>
              <a:rect l="l" t="t" r="r" b="b"/>
              <a:pathLst>
                <a:path w="1094486" h="1155573">
                  <a:moveTo>
                    <a:pt x="593598" y="83820"/>
                  </a:moveTo>
                  <a:cubicBezTo>
                    <a:pt x="592709" y="82931"/>
                    <a:pt x="591947" y="82169"/>
                    <a:pt x="591058" y="81280"/>
                  </a:cubicBezTo>
                  <a:cubicBezTo>
                    <a:pt x="538099" y="30861"/>
                    <a:pt x="466725" y="0"/>
                    <a:pt x="387985" y="0"/>
                  </a:cubicBezTo>
                  <a:cubicBezTo>
                    <a:pt x="372872" y="0"/>
                    <a:pt x="358013" y="1143"/>
                    <a:pt x="343535" y="3429"/>
                  </a:cubicBezTo>
                  <a:lnTo>
                    <a:pt x="343535" y="3429"/>
                  </a:lnTo>
                  <a:cubicBezTo>
                    <a:pt x="342900" y="3556"/>
                    <a:pt x="342265" y="3683"/>
                    <a:pt x="341757" y="3810"/>
                  </a:cubicBezTo>
                  <a:cubicBezTo>
                    <a:pt x="334264" y="4953"/>
                    <a:pt x="326771" y="6477"/>
                    <a:pt x="319405" y="8128"/>
                  </a:cubicBezTo>
                  <a:cubicBezTo>
                    <a:pt x="319278" y="8128"/>
                    <a:pt x="319151" y="8128"/>
                    <a:pt x="319151" y="8128"/>
                  </a:cubicBezTo>
                  <a:cubicBezTo>
                    <a:pt x="311658" y="9906"/>
                    <a:pt x="304419" y="12065"/>
                    <a:pt x="297180" y="14351"/>
                  </a:cubicBezTo>
                  <a:cubicBezTo>
                    <a:pt x="296418" y="14605"/>
                    <a:pt x="295529" y="14859"/>
                    <a:pt x="294767" y="15113"/>
                  </a:cubicBezTo>
                  <a:cubicBezTo>
                    <a:pt x="287909" y="17399"/>
                    <a:pt x="281178" y="19939"/>
                    <a:pt x="274447" y="22733"/>
                  </a:cubicBezTo>
                  <a:cubicBezTo>
                    <a:pt x="273431" y="23114"/>
                    <a:pt x="272415" y="23622"/>
                    <a:pt x="271399" y="24003"/>
                  </a:cubicBezTo>
                  <a:cubicBezTo>
                    <a:pt x="264922" y="26797"/>
                    <a:pt x="258445" y="29845"/>
                    <a:pt x="252222" y="33147"/>
                  </a:cubicBezTo>
                  <a:cubicBezTo>
                    <a:pt x="251206" y="33655"/>
                    <a:pt x="250317" y="34163"/>
                    <a:pt x="249301" y="34671"/>
                  </a:cubicBezTo>
                  <a:cubicBezTo>
                    <a:pt x="242951" y="38100"/>
                    <a:pt x="236855" y="41656"/>
                    <a:pt x="230759" y="45466"/>
                  </a:cubicBezTo>
                  <a:cubicBezTo>
                    <a:pt x="230124" y="45847"/>
                    <a:pt x="229489" y="46355"/>
                    <a:pt x="228854" y="46736"/>
                  </a:cubicBezTo>
                  <a:cubicBezTo>
                    <a:pt x="222631" y="50800"/>
                    <a:pt x="216535" y="54991"/>
                    <a:pt x="210566" y="59436"/>
                  </a:cubicBezTo>
                  <a:cubicBezTo>
                    <a:pt x="210566" y="59436"/>
                    <a:pt x="210439" y="59563"/>
                    <a:pt x="210439" y="59563"/>
                  </a:cubicBezTo>
                  <a:cubicBezTo>
                    <a:pt x="204597" y="64008"/>
                    <a:pt x="199009" y="68707"/>
                    <a:pt x="193421" y="73533"/>
                  </a:cubicBezTo>
                  <a:cubicBezTo>
                    <a:pt x="192786" y="74168"/>
                    <a:pt x="192024" y="74803"/>
                    <a:pt x="191262" y="75311"/>
                  </a:cubicBezTo>
                  <a:cubicBezTo>
                    <a:pt x="186055" y="80010"/>
                    <a:pt x="181102" y="84836"/>
                    <a:pt x="176276" y="89789"/>
                  </a:cubicBezTo>
                  <a:cubicBezTo>
                    <a:pt x="175387" y="90678"/>
                    <a:pt x="174498" y="91567"/>
                    <a:pt x="173736" y="92456"/>
                  </a:cubicBezTo>
                  <a:cubicBezTo>
                    <a:pt x="169037" y="97409"/>
                    <a:pt x="164592" y="102616"/>
                    <a:pt x="160147" y="107823"/>
                  </a:cubicBezTo>
                  <a:cubicBezTo>
                    <a:pt x="159385" y="108839"/>
                    <a:pt x="158496" y="109855"/>
                    <a:pt x="157734" y="110744"/>
                  </a:cubicBezTo>
                  <a:cubicBezTo>
                    <a:pt x="153416" y="116205"/>
                    <a:pt x="149225" y="121666"/>
                    <a:pt x="145288" y="127381"/>
                  </a:cubicBezTo>
                  <a:cubicBezTo>
                    <a:pt x="144780" y="128143"/>
                    <a:pt x="144272" y="129032"/>
                    <a:pt x="143637" y="129794"/>
                  </a:cubicBezTo>
                  <a:cubicBezTo>
                    <a:pt x="139573" y="135763"/>
                    <a:pt x="135763" y="141859"/>
                    <a:pt x="132207" y="148082"/>
                  </a:cubicBezTo>
                  <a:cubicBezTo>
                    <a:pt x="132080" y="148336"/>
                    <a:pt x="131953" y="148463"/>
                    <a:pt x="131826" y="148717"/>
                  </a:cubicBezTo>
                  <a:cubicBezTo>
                    <a:pt x="128270" y="155067"/>
                    <a:pt x="124968" y="161544"/>
                    <a:pt x="121793" y="168148"/>
                  </a:cubicBezTo>
                  <a:cubicBezTo>
                    <a:pt x="121412" y="169037"/>
                    <a:pt x="120904" y="169926"/>
                    <a:pt x="120523" y="170815"/>
                  </a:cubicBezTo>
                  <a:cubicBezTo>
                    <a:pt x="117602" y="177165"/>
                    <a:pt x="114935" y="183642"/>
                    <a:pt x="112395" y="190246"/>
                  </a:cubicBezTo>
                  <a:cubicBezTo>
                    <a:pt x="111887" y="191389"/>
                    <a:pt x="111506" y="192659"/>
                    <a:pt x="110998" y="193802"/>
                  </a:cubicBezTo>
                  <a:cubicBezTo>
                    <a:pt x="108585" y="200406"/>
                    <a:pt x="106426" y="207010"/>
                    <a:pt x="104521" y="213868"/>
                  </a:cubicBezTo>
                  <a:cubicBezTo>
                    <a:pt x="104140" y="215138"/>
                    <a:pt x="103886" y="216281"/>
                    <a:pt x="103505" y="217551"/>
                  </a:cubicBezTo>
                  <a:cubicBezTo>
                    <a:pt x="101600" y="224536"/>
                    <a:pt x="99949" y="231521"/>
                    <a:pt x="98679" y="238633"/>
                  </a:cubicBezTo>
                  <a:cubicBezTo>
                    <a:pt x="98552" y="239522"/>
                    <a:pt x="98425" y="240411"/>
                    <a:pt x="98171" y="241427"/>
                  </a:cubicBezTo>
                  <a:cubicBezTo>
                    <a:pt x="96774" y="249047"/>
                    <a:pt x="95631" y="256667"/>
                    <a:pt x="94869" y="264414"/>
                  </a:cubicBezTo>
                  <a:lnTo>
                    <a:pt x="0" y="264414"/>
                  </a:lnTo>
                  <a:lnTo>
                    <a:pt x="0" y="287655"/>
                  </a:lnTo>
                  <a:lnTo>
                    <a:pt x="127" y="287655"/>
                  </a:lnTo>
                  <a:lnTo>
                    <a:pt x="113538" y="401066"/>
                  </a:lnTo>
                  <a:cubicBezTo>
                    <a:pt x="128143" y="438404"/>
                    <a:pt x="150114" y="472186"/>
                    <a:pt x="177673" y="500253"/>
                  </a:cubicBezTo>
                  <a:cubicBezTo>
                    <a:pt x="179070" y="501777"/>
                    <a:pt x="180594" y="503174"/>
                    <a:pt x="181991" y="504571"/>
                  </a:cubicBezTo>
                  <a:lnTo>
                    <a:pt x="335788" y="658622"/>
                  </a:lnTo>
                  <a:cubicBezTo>
                    <a:pt x="333502" y="662051"/>
                    <a:pt x="332232" y="665988"/>
                    <a:pt x="332232" y="669798"/>
                  </a:cubicBezTo>
                  <a:lnTo>
                    <a:pt x="332232" y="937260"/>
                  </a:lnTo>
                  <a:cubicBezTo>
                    <a:pt x="332232" y="950468"/>
                    <a:pt x="336931" y="962914"/>
                    <a:pt x="344805" y="972439"/>
                  </a:cubicBezTo>
                  <a:cubicBezTo>
                    <a:pt x="344932" y="972566"/>
                    <a:pt x="345059" y="972693"/>
                    <a:pt x="345059" y="972693"/>
                  </a:cubicBezTo>
                  <a:lnTo>
                    <a:pt x="353187" y="980694"/>
                  </a:lnTo>
                  <a:lnTo>
                    <a:pt x="528066" y="1155573"/>
                  </a:lnTo>
                  <a:cubicBezTo>
                    <a:pt x="814705" y="1099058"/>
                    <a:pt x="1040130" y="872109"/>
                    <a:pt x="1094486" y="584581"/>
                  </a:cubicBezTo>
                  <a:lnTo>
                    <a:pt x="593598" y="83820"/>
                  </a:lnTo>
                  <a:close/>
                </a:path>
              </a:pathLst>
            </a:custGeom>
            <a:solidFill>
              <a:srgbClr val="B1846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94716" y="447802"/>
              <a:ext cx="775843" cy="353695"/>
            </a:xfrm>
            <a:custGeom>
              <a:avLst/>
              <a:gdLst/>
              <a:ahLst/>
              <a:cxnLst/>
              <a:rect l="l" t="t" r="r" b="b"/>
              <a:pathLst>
                <a:path w="775843" h="353695">
                  <a:moveTo>
                    <a:pt x="387858" y="353695"/>
                  </a:moveTo>
                  <a:cubicBezTo>
                    <a:pt x="379349" y="353695"/>
                    <a:pt x="371348" y="350393"/>
                    <a:pt x="365379" y="344424"/>
                  </a:cubicBezTo>
                  <a:cubicBezTo>
                    <a:pt x="359410" y="338455"/>
                    <a:pt x="355981" y="330454"/>
                    <a:pt x="355981" y="321945"/>
                  </a:cubicBezTo>
                  <a:lnTo>
                    <a:pt x="355981" y="34544"/>
                  </a:lnTo>
                  <a:cubicBezTo>
                    <a:pt x="355981" y="32258"/>
                    <a:pt x="355092" y="30099"/>
                    <a:pt x="353441" y="28448"/>
                  </a:cubicBezTo>
                  <a:cubicBezTo>
                    <a:pt x="350139" y="25146"/>
                    <a:pt x="344424" y="25146"/>
                    <a:pt x="341249" y="28448"/>
                  </a:cubicBezTo>
                  <a:cubicBezTo>
                    <a:pt x="339598" y="30099"/>
                    <a:pt x="338709" y="32258"/>
                    <a:pt x="338709" y="34544"/>
                  </a:cubicBezTo>
                  <a:lnTo>
                    <a:pt x="338709" y="254000"/>
                  </a:lnTo>
                  <a:cubicBezTo>
                    <a:pt x="338709" y="262509"/>
                    <a:pt x="335407" y="270510"/>
                    <a:pt x="329438" y="276479"/>
                  </a:cubicBezTo>
                  <a:cubicBezTo>
                    <a:pt x="317373" y="288544"/>
                    <a:pt x="296418" y="288544"/>
                    <a:pt x="284353" y="276479"/>
                  </a:cubicBezTo>
                  <a:cubicBezTo>
                    <a:pt x="278384" y="270510"/>
                    <a:pt x="275082" y="262509"/>
                    <a:pt x="275082" y="254000"/>
                  </a:cubicBezTo>
                  <a:lnTo>
                    <a:pt x="275082" y="124079"/>
                  </a:lnTo>
                  <a:cubicBezTo>
                    <a:pt x="275082" y="121793"/>
                    <a:pt x="274193" y="119634"/>
                    <a:pt x="272542" y="117983"/>
                  </a:cubicBezTo>
                  <a:cubicBezTo>
                    <a:pt x="269240" y="114681"/>
                    <a:pt x="263525" y="114681"/>
                    <a:pt x="260350" y="117983"/>
                  </a:cubicBezTo>
                  <a:cubicBezTo>
                    <a:pt x="258699" y="119634"/>
                    <a:pt x="257810" y="121793"/>
                    <a:pt x="257810" y="124079"/>
                  </a:cubicBezTo>
                  <a:lnTo>
                    <a:pt x="257810" y="181229"/>
                  </a:lnTo>
                  <a:cubicBezTo>
                    <a:pt x="257810" y="189738"/>
                    <a:pt x="254508" y="197739"/>
                    <a:pt x="248539" y="203708"/>
                  </a:cubicBezTo>
                  <a:cubicBezTo>
                    <a:pt x="236474" y="215773"/>
                    <a:pt x="215519" y="215773"/>
                    <a:pt x="203454" y="203708"/>
                  </a:cubicBezTo>
                  <a:cubicBezTo>
                    <a:pt x="197485" y="197612"/>
                    <a:pt x="194056" y="189611"/>
                    <a:pt x="194056" y="181229"/>
                  </a:cubicBezTo>
                  <a:cubicBezTo>
                    <a:pt x="194056" y="178943"/>
                    <a:pt x="193167" y="176784"/>
                    <a:pt x="191516" y="175133"/>
                  </a:cubicBezTo>
                  <a:cubicBezTo>
                    <a:pt x="189865" y="173482"/>
                    <a:pt x="187706" y="172593"/>
                    <a:pt x="185420" y="172593"/>
                  </a:cubicBezTo>
                  <a:lnTo>
                    <a:pt x="0" y="172593"/>
                  </a:lnTo>
                  <a:lnTo>
                    <a:pt x="0" y="149479"/>
                  </a:lnTo>
                  <a:lnTo>
                    <a:pt x="185420" y="149479"/>
                  </a:lnTo>
                  <a:cubicBezTo>
                    <a:pt x="193929" y="149479"/>
                    <a:pt x="201930" y="152781"/>
                    <a:pt x="207899" y="158877"/>
                  </a:cubicBezTo>
                  <a:cubicBezTo>
                    <a:pt x="213868" y="164973"/>
                    <a:pt x="217170" y="172847"/>
                    <a:pt x="217170" y="181356"/>
                  </a:cubicBezTo>
                  <a:cubicBezTo>
                    <a:pt x="217170" y="183642"/>
                    <a:pt x="218059" y="185801"/>
                    <a:pt x="219710" y="187452"/>
                  </a:cubicBezTo>
                  <a:cubicBezTo>
                    <a:pt x="223012" y="190627"/>
                    <a:pt x="228727" y="190754"/>
                    <a:pt x="231902" y="187452"/>
                  </a:cubicBezTo>
                  <a:cubicBezTo>
                    <a:pt x="233553" y="185801"/>
                    <a:pt x="234442" y="183642"/>
                    <a:pt x="234442" y="181356"/>
                  </a:cubicBezTo>
                  <a:lnTo>
                    <a:pt x="234442" y="124206"/>
                  </a:lnTo>
                  <a:cubicBezTo>
                    <a:pt x="234442" y="115697"/>
                    <a:pt x="237744" y="107696"/>
                    <a:pt x="243840" y="101727"/>
                  </a:cubicBezTo>
                  <a:cubicBezTo>
                    <a:pt x="255905" y="89662"/>
                    <a:pt x="276860" y="89662"/>
                    <a:pt x="288925" y="101727"/>
                  </a:cubicBezTo>
                  <a:cubicBezTo>
                    <a:pt x="294894" y="107696"/>
                    <a:pt x="298196" y="115697"/>
                    <a:pt x="298196" y="124206"/>
                  </a:cubicBezTo>
                  <a:lnTo>
                    <a:pt x="298196" y="254000"/>
                  </a:lnTo>
                  <a:cubicBezTo>
                    <a:pt x="298196" y="256286"/>
                    <a:pt x="299085" y="258445"/>
                    <a:pt x="300736" y="260096"/>
                  </a:cubicBezTo>
                  <a:cubicBezTo>
                    <a:pt x="304038" y="263398"/>
                    <a:pt x="309753" y="263398"/>
                    <a:pt x="312928" y="260096"/>
                  </a:cubicBezTo>
                  <a:cubicBezTo>
                    <a:pt x="314579" y="258445"/>
                    <a:pt x="315468" y="256286"/>
                    <a:pt x="315468" y="254000"/>
                  </a:cubicBezTo>
                  <a:lnTo>
                    <a:pt x="315468" y="34544"/>
                  </a:lnTo>
                  <a:cubicBezTo>
                    <a:pt x="315468" y="26035"/>
                    <a:pt x="318770" y="18034"/>
                    <a:pt x="324866" y="12065"/>
                  </a:cubicBezTo>
                  <a:cubicBezTo>
                    <a:pt x="336804" y="0"/>
                    <a:pt x="357886" y="0"/>
                    <a:pt x="369951" y="12065"/>
                  </a:cubicBezTo>
                  <a:cubicBezTo>
                    <a:pt x="375920" y="18034"/>
                    <a:pt x="379349" y="26035"/>
                    <a:pt x="379349" y="34544"/>
                  </a:cubicBezTo>
                  <a:lnTo>
                    <a:pt x="379349" y="321818"/>
                  </a:lnTo>
                  <a:cubicBezTo>
                    <a:pt x="379349" y="324104"/>
                    <a:pt x="380238" y="326263"/>
                    <a:pt x="381889" y="327914"/>
                  </a:cubicBezTo>
                  <a:cubicBezTo>
                    <a:pt x="385191" y="331216"/>
                    <a:pt x="390906" y="331216"/>
                    <a:pt x="394081" y="327914"/>
                  </a:cubicBezTo>
                  <a:cubicBezTo>
                    <a:pt x="395732" y="326263"/>
                    <a:pt x="396621" y="324104"/>
                    <a:pt x="396621" y="321818"/>
                  </a:cubicBezTo>
                  <a:lnTo>
                    <a:pt x="396621" y="156083"/>
                  </a:lnTo>
                  <a:cubicBezTo>
                    <a:pt x="396621" y="147574"/>
                    <a:pt x="399923" y="139573"/>
                    <a:pt x="405892" y="133604"/>
                  </a:cubicBezTo>
                  <a:cubicBezTo>
                    <a:pt x="417957" y="121539"/>
                    <a:pt x="438912" y="121539"/>
                    <a:pt x="450977" y="133604"/>
                  </a:cubicBezTo>
                  <a:cubicBezTo>
                    <a:pt x="456946" y="139573"/>
                    <a:pt x="460375" y="147574"/>
                    <a:pt x="460375" y="156083"/>
                  </a:cubicBezTo>
                  <a:lnTo>
                    <a:pt x="460375" y="202438"/>
                  </a:lnTo>
                  <a:cubicBezTo>
                    <a:pt x="460375" y="204724"/>
                    <a:pt x="461264" y="206883"/>
                    <a:pt x="462915" y="208534"/>
                  </a:cubicBezTo>
                  <a:cubicBezTo>
                    <a:pt x="466217" y="211836"/>
                    <a:pt x="471932" y="211836"/>
                    <a:pt x="475107" y="208534"/>
                  </a:cubicBezTo>
                  <a:cubicBezTo>
                    <a:pt x="476758" y="206883"/>
                    <a:pt x="477647" y="204724"/>
                    <a:pt x="477647" y="202438"/>
                  </a:cubicBezTo>
                  <a:lnTo>
                    <a:pt x="477647" y="104013"/>
                  </a:lnTo>
                  <a:cubicBezTo>
                    <a:pt x="477647" y="95504"/>
                    <a:pt x="480949" y="87503"/>
                    <a:pt x="487045" y="81534"/>
                  </a:cubicBezTo>
                  <a:cubicBezTo>
                    <a:pt x="499110" y="69469"/>
                    <a:pt x="520065" y="69469"/>
                    <a:pt x="532130" y="81534"/>
                  </a:cubicBezTo>
                  <a:cubicBezTo>
                    <a:pt x="538099" y="87630"/>
                    <a:pt x="541401" y="95631"/>
                    <a:pt x="541401" y="104013"/>
                  </a:cubicBezTo>
                  <a:lnTo>
                    <a:pt x="541401" y="230124"/>
                  </a:lnTo>
                  <a:cubicBezTo>
                    <a:pt x="541401" y="232410"/>
                    <a:pt x="542290" y="234569"/>
                    <a:pt x="543941" y="236220"/>
                  </a:cubicBezTo>
                  <a:cubicBezTo>
                    <a:pt x="547243" y="239522"/>
                    <a:pt x="552958" y="239522"/>
                    <a:pt x="556133" y="236220"/>
                  </a:cubicBezTo>
                  <a:cubicBezTo>
                    <a:pt x="557784" y="234569"/>
                    <a:pt x="558673" y="232410"/>
                    <a:pt x="558673" y="230124"/>
                  </a:cubicBezTo>
                  <a:lnTo>
                    <a:pt x="558673" y="181229"/>
                  </a:lnTo>
                  <a:cubicBezTo>
                    <a:pt x="558673" y="172720"/>
                    <a:pt x="561975" y="164719"/>
                    <a:pt x="567944" y="158750"/>
                  </a:cubicBezTo>
                  <a:cubicBezTo>
                    <a:pt x="573913" y="152781"/>
                    <a:pt x="581914" y="149352"/>
                    <a:pt x="590423" y="149352"/>
                  </a:cubicBezTo>
                  <a:lnTo>
                    <a:pt x="775843" y="149352"/>
                  </a:lnTo>
                  <a:lnTo>
                    <a:pt x="775843" y="172593"/>
                  </a:lnTo>
                  <a:lnTo>
                    <a:pt x="590423" y="172593"/>
                  </a:lnTo>
                  <a:cubicBezTo>
                    <a:pt x="588137" y="172593"/>
                    <a:pt x="585978" y="173482"/>
                    <a:pt x="584327" y="175133"/>
                  </a:cubicBezTo>
                  <a:cubicBezTo>
                    <a:pt x="582676" y="176784"/>
                    <a:pt x="581787" y="178943"/>
                    <a:pt x="581787" y="181229"/>
                  </a:cubicBezTo>
                  <a:lnTo>
                    <a:pt x="581787" y="230124"/>
                  </a:lnTo>
                  <a:cubicBezTo>
                    <a:pt x="581787" y="238633"/>
                    <a:pt x="578485" y="246634"/>
                    <a:pt x="572389" y="252603"/>
                  </a:cubicBezTo>
                  <a:cubicBezTo>
                    <a:pt x="560324" y="264668"/>
                    <a:pt x="539369" y="264668"/>
                    <a:pt x="527304" y="252603"/>
                  </a:cubicBezTo>
                  <a:cubicBezTo>
                    <a:pt x="521335" y="246634"/>
                    <a:pt x="518033" y="238633"/>
                    <a:pt x="518033" y="230124"/>
                  </a:cubicBezTo>
                  <a:lnTo>
                    <a:pt x="518033" y="104013"/>
                  </a:lnTo>
                  <a:cubicBezTo>
                    <a:pt x="518033" y="101727"/>
                    <a:pt x="517144" y="99568"/>
                    <a:pt x="515493" y="97917"/>
                  </a:cubicBezTo>
                  <a:cubicBezTo>
                    <a:pt x="512318" y="94742"/>
                    <a:pt x="506476" y="94615"/>
                    <a:pt x="503301" y="97917"/>
                  </a:cubicBezTo>
                  <a:cubicBezTo>
                    <a:pt x="501650" y="99568"/>
                    <a:pt x="500761" y="101727"/>
                    <a:pt x="500761" y="104013"/>
                  </a:cubicBezTo>
                  <a:lnTo>
                    <a:pt x="500761" y="202311"/>
                  </a:lnTo>
                  <a:cubicBezTo>
                    <a:pt x="500761" y="210820"/>
                    <a:pt x="497459" y="218821"/>
                    <a:pt x="491363" y="224790"/>
                  </a:cubicBezTo>
                  <a:cubicBezTo>
                    <a:pt x="479298" y="236855"/>
                    <a:pt x="458343" y="236855"/>
                    <a:pt x="446278" y="224790"/>
                  </a:cubicBezTo>
                  <a:cubicBezTo>
                    <a:pt x="440309" y="218821"/>
                    <a:pt x="437007" y="210820"/>
                    <a:pt x="437007" y="202311"/>
                  </a:cubicBezTo>
                  <a:lnTo>
                    <a:pt x="437007" y="156083"/>
                  </a:lnTo>
                  <a:cubicBezTo>
                    <a:pt x="437007" y="153797"/>
                    <a:pt x="436118" y="151638"/>
                    <a:pt x="434467" y="149987"/>
                  </a:cubicBezTo>
                  <a:cubicBezTo>
                    <a:pt x="431165" y="146685"/>
                    <a:pt x="425450" y="146685"/>
                    <a:pt x="422275" y="149987"/>
                  </a:cubicBezTo>
                  <a:cubicBezTo>
                    <a:pt x="420624" y="151638"/>
                    <a:pt x="419735" y="153797"/>
                    <a:pt x="419735" y="156083"/>
                  </a:cubicBezTo>
                  <a:lnTo>
                    <a:pt x="419735" y="321818"/>
                  </a:lnTo>
                  <a:cubicBezTo>
                    <a:pt x="419735" y="330327"/>
                    <a:pt x="416433" y="338328"/>
                    <a:pt x="410464" y="344297"/>
                  </a:cubicBezTo>
                  <a:cubicBezTo>
                    <a:pt x="404495" y="350266"/>
                    <a:pt x="396367" y="353695"/>
                    <a:pt x="387985" y="3536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754380" y="915035"/>
              <a:ext cx="56642" cy="67564"/>
            </a:xfrm>
            <a:custGeom>
              <a:avLst/>
              <a:gdLst/>
              <a:ahLst/>
              <a:cxnLst/>
              <a:rect l="l" t="t" r="r" b="b"/>
              <a:pathLst>
                <a:path w="56642" h="67564">
                  <a:moveTo>
                    <a:pt x="0" y="0"/>
                  </a:moveTo>
                  <a:lnTo>
                    <a:pt x="56642" y="0"/>
                  </a:lnTo>
                  <a:lnTo>
                    <a:pt x="56642" y="67564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CEEDBD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88188" y="332613"/>
              <a:ext cx="588899" cy="588899"/>
            </a:xfrm>
            <a:custGeom>
              <a:avLst/>
              <a:gdLst/>
              <a:ahLst/>
              <a:cxnLst/>
              <a:rect l="l" t="t" r="r" b="b"/>
              <a:pathLst>
                <a:path w="588899" h="588899">
                  <a:moveTo>
                    <a:pt x="294386" y="0"/>
                  </a:moveTo>
                  <a:cubicBezTo>
                    <a:pt x="131699" y="0"/>
                    <a:pt x="0" y="131826"/>
                    <a:pt x="0" y="294386"/>
                  </a:cubicBezTo>
                  <a:cubicBezTo>
                    <a:pt x="0" y="456946"/>
                    <a:pt x="131826" y="588899"/>
                    <a:pt x="294386" y="588899"/>
                  </a:cubicBezTo>
                  <a:cubicBezTo>
                    <a:pt x="456946" y="588899"/>
                    <a:pt x="588899" y="457073"/>
                    <a:pt x="588899" y="294386"/>
                  </a:cubicBezTo>
                  <a:cubicBezTo>
                    <a:pt x="588899" y="131699"/>
                    <a:pt x="457073" y="0"/>
                    <a:pt x="294386" y="0"/>
                  </a:cubicBezTo>
                  <a:close/>
                  <a:moveTo>
                    <a:pt x="294386" y="529971"/>
                  </a:moveTo>
                  <a:cubicBezTo>
                    <a:pt x="164338" y="529971"/>
                    <a:pt x="58801" y="424561"/>
                    <a:pt x="58801" y="294386"/>
                  </a:cubicBezTo>
                  <a:cubicBezTo>
                    <a:pt x="58801" y="164211"/>
                    <a:pt x="164338" y="58801"/>
                    <a:pt x="294386" y="58801"/>
                  </a:cubicBezTo>
                  <a:cubicBezTo>
                    <a:pt x="424434" y="58801"/>
                    <a:pt x="530098" y="164211"/>
                    <a:pt x="530098" y="294386"/>
                  </a:cubicBezTo>
                  <a:cubicBezTo>
                    <a:pt x="530098" y="424561"/>
                    <a:pt x="424561" y="529971"/>
                    <a:pt x="294386" y="529971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726948" y="1009396"/>
              <a:ext cx="111379" cy="316103"/>
            </a:xfrm>
            <a:custGeom>
              <a:avLst/>
              <a:gdLst/>
              <a:ahLst/>
              <a:cxnLst/>
              <a:rect l="l" t="t" r="r" b="b"/>
              <a:pathLst>
                <a:path w="111379" h="316103">
                  <a:moveTo>
                    <a:pt x="111379" y="0"/>
                  </a:moveTo>
                  <a:lnTo>
                    <a:pt x="111379" y="260477"/>
                  </a:lnTo>
                  <a:cubicBezTo>
                    <a:pt x="111379" y="291211"/>
                    <a:pt x="86487" y="316103"/>
                    <a:pt x="55753" y="316103"/>
                  </a:cubicBezTo>
                  <a:cubicBezTo>
                    <a:pt x="25019" y="316103"/>
                    <a:pt x="0" y="291211"/>
                    <a:pt x="0" y="260477"/>
                  </a:cubicBezTo>
                  <a:lnTo>
                    <a:pt x="0" y="0"/>
                  </a:lnTo>
                  <a:lnTo>
                    <a:pt x="111379" y="0"/>
                  </a:lnTo>
                  <a:lnTo>
                    <a:pt x="111379" y="0"/>
                  </a:ln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26948" y="982472"/>
              <a:ext cx="111379" cy="26797"/>
            </a:xfrm>
            <a:custGeom>
              <a:avLst/>
              <a:gdLst/>
              <a:ahLst/>
              <a:cxnLst/>
              <a:rect l="l" t="t" r="r" b="b"/>
              <a:pathLst>
                <a:path w="111379" h="26797">
                  <a:moveTo>
                    <a:pt x="111379" y="26797"/>
                  </a:moveTo>
                  <a:lnTo>
                    <a:pt x="0" y="26797"/>
                  </a:lnTo>
                  <a:lnTo>
                    <a:pt x="0" y="19939"/>
                  </a:lnTo>
                  <a:cubicBezTo>
                    <a:pt x="0" y="14859"/>
                    <a:pt x="1905" y="9779"/>
                    <a:pt x="5842" y="5842"/>
                  </a:cubicBezTo>
                  <a:cubicBezTo>
                    <a:pt x="9779" y="1905"/>
                    <a:pt x="14732" y="0"/>
                    <a:pt x="19812" y="0"/>
                  </a:cubicBezTo>
                  <a:lnTo>
                    <a:pt x="91440" y="0"/>
                  </a:lnTo>
                  <a:cubicBezTo>
                    <a:pt x="96520" y="0"/>
                    <a:pt x="101600" y="1905"/>
                    <a:pt x="105410" y="5842"/>
                  </a:cubicBezTo>
                  <a:cubicBezTo>
                    <a:pt x="109220" y="9779"/>
                    <a:pt x="111252" y="14859"/>
                    <a:pt x="111252" y="19939"/>
                  </a:cubicBezTo>
                  <a:lnTo>
                    <a:pt x="111252" y="26797"/>
                  </a:lnTo>
                  <a:lnTo>
                    <a:pt x="111252" y="2679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63500" y="63500"/>
              <a:ext cx="1440434" cy="1440434"/>
            </a:xfrm>
            <a:custGeom>
              <a:avLst/>
              <a:gdLst/>
              <a:ahLst/>
              <a:cxnLst/>
              <a:rect l="l" t="t" r="r" b="b"/>
              <a:pathLst>
                <a:path w="1440434" h="1440434">
                  <a:moveTo>
                    <a:pt x="0" y="1440434"/>
                  </a:moveTo>
                  <a:lnTo>
                    <a:pt x="1440434" y="1440434"/>
                  </a:lnTo>
                  <a:lnTo>
                    <a:pt x="1440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9411748" y="1038835"/>
            <a:ext cx="7988103" cy="190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67"/>
              </a:lnSpc>
            </a:pPr>
            <a:r>
              <a:rPr lang="en-US" sz="7200" b="1" dirty="0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Ruang </a:t>
            </a:r>
            <a:r>
              <a:rPr lang="en-US" sz="7200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Lingkup</a:t>
            </a:r>
            <a:r>
              <a:rPr lang="en-US" sz="7200" b="1" dirty="0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200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Kegiatan</a:t>
            </a:r>
            <a:endParaRPr lang="en-US" sz="7200" b="1" dirty="0">
              <a:solidFill>
                <a:srgbClr val="333333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042152" y="7671295"/>
            <a:ext cx="5727954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Pelatihan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teknis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&amp;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manajemen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pertanian</a:t>
            </a:r>
            <a:endParaRPr lang="en-US" sz="4364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042152" y="3523021"/>
            <a:ext cx="6095419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4364" b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Pemetaan kebutuhan &amp; potensi lahan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42152" y="4951190"/>
            <a:ext cx="6369596" cy="176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1"/>
              </a:lnSpc>
            </a:pP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Penyaluran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alat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&amp;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arana</a:t>
            </a:r>
            <a:endParaRPr lang="en-US" sz="4364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l">
              <a:lnSpc>
                <a:spcPts val="2182"/>
              </a:lnSpc>
            </a:pP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produksi</a:t>
            </a:r>
            <a:endParaRPr lang="en-US" sz="4364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373698" y="3963362"/>
            <a:ext cx="4161701" cy="4145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Pendampingan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selama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musim</a:t>
            </a:r>
            <a:r>
              <a:rPr lang="en-US" sz="4364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4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tanam</a:t>
            </a:r>
            <a:endParaRPr lang="en-US" sz="4364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l">
              <a:lnSpc>
                <a:spcPts val="10912"/>
              </a:lnSpc>
            </a:pPr>
            <a:r>
              <a:rPr lang="en-US" sz="4365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Distribusi</a:t>
            </a:r>
            <a:r>
              <a:rPr lang="en-US" sz="4365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&amp;</a:t>
            </a:r>
          </a:p>
          <a:p>
            <a:pPr algn="l">
              <a:lnSpc>
                <a:spcPts val="2182"/>
              </a:lnSpc>
            </a:pPr>
            <a:r>
              <a:rPr lang="en-US" sz="4365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penjualan</a:t>
            </a:r>
            <a:r>
              <a:rPr lang="en-US" sz="4365" b="1" dirty="0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4365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hasil</a:t>
            </a:r>
            <a:endParaRPr lang="en-US" sz="4365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l">
              <a:lnSpc>
                <a:spcPts val="6665"/>
              </a:lnSpc>
            </a:pPr>
            <a:r>
              <a:rPr lang="en-US" sz="4365" b="1" dirty="0" err="1">
                <a:solidFill>
                  <a:srgbClr val="333333"/>
                </a:solidFill>
                <a:latin typeface="Aileron Bold"/>
                <a:ea typeface="Aileron Bold"/>
                <a:cs typeface="Aileron Bold"/>
                <a:sym typeface="Aileron Bold"/>
              </a:rPr>
              <a:t>panen</a:t>
            </a:r>
            <a:endParaRPr lang="en-US" sz="4365" b="1" dirty="0">
              <a:solidFill>
                <a:srgbClr val="333333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42D8422-868E-A1D7-4470-78CC1C7AE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723586" y="601466"/>
            <a:ext cx="840829" cy="854469"/>
            <a:chOff x="0" y="0"/>
            <a:chExt cx="840829" cy="854469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710438" cy="723900"/>
            </a:xfrm>
            <a:custGeom>
              <a:avLst/>
              <a:gdLst/>
              <a:ahLst/>
              <a:cxnLst/>
              <a:rect l="l" t="t" r="r" b="b"/>
              <a:pathLst>
                <a:path w="710438" h="723900">
                  <a:moveTo>
                    <a:pt x="695198" y="499999"/>
                  </a:moveTo>
                  <a:lnTo>
                    <a:pt x="631952" y="602996"/>
                  </a:lnTo>
                  <a:cubicBezTo>
                    <a:pt x="616839" y="627634"/>
                    <a:pt x="584581" y="635381"/>
                    <a:pt x="559943" y="620141"/>
                  </a:cubicBezTo>
                  <a:lnTo>
                    <a:pt x="467995" y="563626"/>
                  </a:lnTo>
                  <a:lnTo>
                    <a:pt x="467995" y="671449"/>
                  </a:lnTo>
                  <a:cubicBezTo>
                    <a:pt x="467995" y="700405"/>
                    <a:pt x="444500" y="723900"/>
                    <a:pt x="415671" y="723900"/>
                  </a:cubicBezTo>
                  <a:lnTo>
                    <a:pt x="294767" y="723900"/>
                  </a:lnTo>
                  <a:cubicBezTo>
                    <a:pt x="265811" y="723900"/>
                    <a:pt x="242443" y="700405"/>
                    <a:pt x="242443" y="671576"/>
                  </a:cubicBezTo>
                  <a:lnTo>
                    <a:pt x="242443" y="563626"/>
                  </a:lnTo>
                  <a:lnTo>
                    <a:pt x="150495" y="620141"/>
                  </a:lnTo>
                  <a:cubicBezTo>
                    <a:pt x="125857" y="635254"/>
                    <a:pt x="93599" y="627634"/>
                    <a:pt x="78486" y="602996"/>
                  </a:cubicBezTo>
                  <a:lnTo>
                    <a:pt x="15240" y="499999"/>
                  </a:lnTo>
                  <a:cubicBezTo>
                    <a:pt x="127" y="475361"/>
                    <a:pt x="7747" y="443103"/>
                    <a:pt x="32385" y="427990"/>
                  </a:cubicBezTo>
                  <a:lnTo>
                    <a:pt x="139827" y="361950"/>
                  </a:lnTo>
                  <a:lnTo>
                    <a:pt x="32385" y="295910"/>
                  </a:lnTo>
                  <a:cubicBezTo>
                    <a:pt x="7747" y="280797"/>
                    <a:pt x="0" y="248539"/>
                    <a:pt x="15240" y="223901"/>
                  </a:cubicBezTo>
                  <a:lnTo>
                    <a:pt x="78486" y="120904"/>
                  </a:lnTo>
                  <a:cubicBezTo>
                    <a:pt x="93599" y="96266"/>
                    <a:pt x="125857" y="88519"/>
                    <a:pt x="150495" y="103759"/>
                  </a:cubicBezTo>
                  <a:lnTo>
                    <a:pt x="242443" y="160274"/>
                  </a:lnTo>
                  <a:lnTo>
                    <a:pt x="242443" y="52324"/>
                  </a:lnTo>
                  <a:cubicBezTo>
                    <a:pt x="242443" y="23495"/>
                    <a:pt x="265938" y="0"/>
                    <a:pt x="294767" y="0"/>
                  </a:cubicBezTo>
                  <a:lnTo>
                    <a:pt x="415544" y="0"/>
                  </a:lnTo>
                  <a:cubicBezTo>
                    <a:pt x="444500" y="0"/>
                    <a:pt x="467995" y="23495"/>
                    <a:pt x="467995" y="52324"/>
                  </a:cubicBezTo>
                  <a:lnTo>
                    <a:pt x="467995" y="160147"/>
                  </a:lnTo>
                  <a:lnTo>
                    <a:pt x="559943" y="103632"/>
                  </a:lnTo>
                  <a:cubicBezTo>
                    <a:pt x="584581" y="88519"/>
                    <a:pt x="616839" y="96139"/>
                    <a:pt x="631952" y="120777"/>
                  </a:cubicBezTo>
                  <a:lnTo>
                    <a:pt x="695198" y="223774"/>
                  </a:lnTo>
                  <a:cubicBezTo>
                    <a:pt x="710311" y="248412"/>
                    <a:pt x="702691" y="280670"/>
                    <a:pt x="678053" y="295783"/>
                  </a:cubicBezTo>
                  <a:lnTo>
                    <a:pt x="570611" y="361823"/>
                  </a:lnTo>
                  <a:lnTo>
                    <a:pt x="678053" y="427863"/>
                  </a:lnTo>
                  <a:cubicBezTo>
                    <a:pt x="702691" y="442976"/>
                    <a:pt x="710438" y="475234"/>
                    <a:pt x="695198" y="499872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13867" cy="727456"/>
            </a:xfrm>
            <a:custGeom>
              <a:avLst/>
              <a:gdLst/>
              <a:ahLst/>
              <a:cxnLst/>
              <a:rect l="l" t="t" r="r" b="b"/>
              <a:pathLst>
                <a:path w="713867" h="727456">
                  <a:moveTo>
                    <a:pt x="0" y="727456"/>
                  </a:moveTo>
                  <a:lnTo>
                    <a:pt x="713867" y="727456"/>
                  </a:lnTo>
                  <a:lnTo>
                    <a:pt x="713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30656" y="2781090"/>
            <a:ext cx="15382885" cy="7569413"/>
          </a:xfrm>
          <a:custGeom>
            <a:avLst/>
            <a:gdLst/>
            <a:ahLst/>
            <a:cxnLst/>
            <a:rect l="l" t="t" r="r" b="b"/>
            <a:pathLst>
              <a:path w="15382885" h="7569413">
                <a:moveTo>
                  <a:pt x="0" y="0"/>
                </a:moveTo>
                <a:lnTo>
                  <a:pt x="15382885" y="0"/>
                </a:lnTo>
                <a:lnTo>
                  <a:pt x="15382885" y="7569413"/>
                </a:lnTo>
                <a:lnTo>
                  <a:pt x="0" y="7569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744842" y="3849919"/>
            <a:ext cx="3869436" cy="2128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Dana Internal </a:t>
            </a:r>
            <a:r>
              <a:rPr lang="en-US" sz="25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</a:t>
            </a: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:</a:t>
            </a:r>
            <a:r>
              <a:rPr lang="en-US" sz="2599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Rp 32.000.000</a:t>
            </a:r>
          </a:p>
          <a:p>
            <a:pPr algn="l">
              <a:lnSpc>
                <a:spcPts val="6498"/>
              </a:lnSpc>
            </a:pPr>
            <a:r>
              <a:rPr lang="en-US" sz="25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Permohonan</a:t>
            </a: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5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Bantuan</a:t>
            </a:r>
            <a:endParaRPr lang="en-US" sz="2599" dirty="0">
              <a:solidFill>
                <a:srgbClr val="131951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1299"/>
              </a:lnSpc>
            </a:pPr>
            <a:r>
              <a:rPr lang="en-US" sz="25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Pemerintah</a:t>
            </a:r>
            <a:r>
              <a:rPr lang="en-US" sz="2599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: </a:t>
            </a:r>
          </a:p>
          <a:p>
            <a:pPr algn="l">
              <a:lnSpc>
                <a:spcPts val="3951"/>
              </a:lnSpc>
            </a:pPr>
            <a:r>
              <a:rPr lang="en-US" sz="2599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Rp 150.000.000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29600" y="1038835"/>
            <a:ext cx="9183614" cy="190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67"/>
              </a:lnSpc>
            </a:pPr>
            <a:r>
              <a:rPr lang="en-US" sz="7982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Rencana</a:t>
            </a:r>
            <a:r>
              <a:rPr lang="en-US" sz="7982" b="1" dirty="0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982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Anggaran</a:t>
            </a:r>
            <a:r>
              <a:rPr lang="en-US" sz="7982" b="1" dirty="0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982" b="1" dirty="0" err="1">
                <a:solidFill>
                  <a:srgbClr val="333333"/>
                </a:solidFill>
                <a:latin typeface="Poppins Bold"/>
                <a:ea typeface="Poppins Bold"/>
                <a:cs typeface="Poppins Bold"/>
                <a:sym typeface="Poppins Bold"/>
              </a:rPr>
              <a:t>Biaya</a:t>
            </a:r>
            <a:endParaRPr lang="en-US" sz="7982" b="1" dirty="0">
              <a:solidFill>
                <a:srgbClr val="333333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5103" y="2897896"/>
            <a:ext cx="1288409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Kegiatan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5103" y="3826145"/>
            <a:ext cx="3797198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Survey &amp; Pemetaan Lahan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5103" y="4754394"/>
            <a:ext cx="2349808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Sarana Produksi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5103" y="5682644"/>
            <a:ext cx="2900267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Pelatihan Teknologi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103" y="6610893"/>
            <a:ext cx="3117218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Alat Pertanian Ringan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5103" y="7539142"/>
            <a:ext cx="3709454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Operasional &amp; Monitoring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5103" y="8467392"/>
            <a:ext cx="787156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Total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76107" y="2897896"/>
            <a:ext cx="1462278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Biaya (Rp)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76107" y="3826145"/>
            <a:ext cx="1457106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7.000.000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76107" y="4754394"/>
            <a:ext cx="1832715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100.000.000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76107" y="5682644"/>
            <a:ext cx="1644910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15.000.000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76107" y="6610893"/>
            <a:ext cx="1644910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50.000.000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76107" y="7539142"/>
            <a:ext cx="1644910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10.000.000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76107" y="8467392"/>
            <a:ext cx="1980038" cy="69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2499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182.000.000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567C54-A8C5-FF27-0877-7EC8ADF48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96092" y="2473109"/>
            <a:ext cx="10641587" cy="2141953"/>
          </a:xfrm>
          <a:custGeom>
            <a:avLst/>
            <a:gdLst/>
            <a:ahLst/>
            <a:cxnLst/>
            <a:rect l="l" t="t" r="r" b="b"/>
            <a:pathLst>
              <a:path w="10641587" h="2141953">
                <a:moveTo>
                  <a:pt x="0" y="0"/>
                </a:moveTo>
                <a:lnTo>
                  <a:pt x="10641587" y="0"/>
                </a:lnTo>
                <a:lnTo>
                  <a:pt x="10641587" y="2141954"/>
                </a:lnTo>
                <a:lnTo>
                  <a:pt x="0" y="214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2261826"/>
            <a:ext cx="9144000" cy="6785191"/>
            <a:chOff x="0" y="0"/>
            <a:chExt cx="12192000" cy="9046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92000" cy="9046972"/>
            </a:xfrm>
            <a:custGeom>
              <a:avLst/>
              <a:gdLst/>
              <a:ahLst/>
              <a:cxnLst/>
              <a:rect l="l" t="t" r="r" b="b"/>
              <a:pathLst>
                <a:path w="12192000" h="9046972">
                  <a:moveTo>
                    <a:pt x="0" y="0"/>
                  </a:moveTo>
                  <a:lnTo>
                    <a:pt x="0" y="9046972"/>
                  </a:lnTo>
                  <a:lnTo>
                    <a:pt x="11125200" y="9046972"/>
                  </a:lnTo>
                  <a:cubicBezTo>
                    <a:pt x="11408156" y="9046972"/>
                    <a:pt x="11679428" y="8934577"/>
                    <a:pt x="11879580" y="8734552"/>
                  </a:cubicBezTo>
                  <a:cubicBezTo>
                    <a:pt x="12079732" y="8534527"/>
                    <a:pt x="12192000" y="8263128"/>
                    <a:pt x="12192000" y="7980172"/>
                  </a:cubicBezTo>
                  <a:lnTo>
                    <a:pt x="12192000" y="1066800"/>
                  </a:lnTo>
                  <a:cubicBezTo>
                    <a:pt x="12192000" y="783844"/>
                    <a:pt x="12079605" y="512572"/>
                    <a:pt x="11879580" y="312420"/>
                  </a:cubicBezTo>
                  <a:cubicBezTo>
                    <a:pt x="11679555" y="112268"/>
                    <a:pt x="11408156" y="0"/>
                    <a:pt x="11125200" y="0"/>
                  </a:cubicBezTo>
                  <a:close/>
                </a:path>
              </a:pathLst>
            </a:custGeom>
            <a:blipFill>
              <a:blip r:embed="rId4"/>
              <a:stretch>
                <a:fillRect l="-16444" t="-2275" r="-78" b="-2411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503664" y="2261826"/>
            <a:ext cx="10642387" cy="6781800"/>
          </a:xfrm>
          <a:custGeom>
            <a:avLst/>
            <a:gdLst/>
            <a:ahLst/>
            <a:cxnLst/>
            <a:rect l="l" t="t" r="r" b="b"/>
            <a:pathLst>
              <a:path w="10642387" h="6781800">
                <a:moveTo>
                  <a:pt x="0" y="0"/>
                </a:moveTo>
                <a:lnTo>
                  <a:pt x="10642387" y="0"/>
                </a:lnTo>
                <a:lnTo>
                  <a:pt x="10642387" y="6781800"/>
                </a:lnTo>
                <a:lnTo>
                  <a:pt x="0" y="6781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426614" y="-63503"/>
            <a:ext cx="2132971" cy="1155697"/>
            <a:chOff x="0" y="0"/>
            <a:chExt cx="2132978" cy="1155700"/>
          </a:xfrm>
        </p:grpSpPr>
        <p:sp>
          <p:nvSpPr>
            <p:cNvPr id="7" name="Freeform 7"/>
            <p:cNvSpPr/>
            <p:nvPr/>
          </p:nvSpPr>
          <p:spPr>
            <a:xfrm>
              <a:off x="79375" y="63500"/>
              <a:ext cx="1985518" cy="1018286"/>
            </a:xfrm>
            <a:custGeom>
              <a:avLst/>
              <a:gdLst/>
              <a:ahLst/>
              <a:cxnLst/>
              <a:rect l="l" t="t" r="r" b="b"/>
              <a:pathLst>
                <a:path w="1985518" h="1018286">
                  <a:moveTo>
                    <a:pt x="0" y="0"/>
                  </a:moveTo>
                  <a:cubicBezTo>
                    <a:pt x="64389" y="311404"/>
                    <a:pt x="377317" y="770636"/>
                    <a:pt x="572389" y="933196"/>
                  </a:cubicBezTo>
                  <a:cubicBezTo>
                    <a:pt x="614045" y="967867"/>
                    <a:pt x="659130" y="998093"/>
                    <a:pt x="707517" y="1013333"/>
                  </a:cubicBezTo>
                  <a:cubicBezTo>
                    <a:pt x="721360" y="1016000"/>
                    <a:pt x="735457" y="1018286"/>
                    <a:pt x="749427" y="1018286"/>
                  </a:cubicBezTo>
                  <a:cubicBezTo>
                    <a:pt x="771271" y="1018286"/>
                    <a:pt x="792607" y="1012571"/>
                    <a:pt x="810895" y="993648"/>
                  </a:cubicBezTo>
                  <a:cubicBezTo>
                    <a:pt x="831088" y="972693"/>
                    <a:pt x="840359" y="940562"/>
                    <a:pt x="842518" y="907923"/>
                  </a:cubicBezTo>
                  <a:cubicBezTo>
                    <a:pt x="845820" y="857504"/>
                    <a:pt x="833501" y="804799"/>
                    <a:pt x="821182" y="757555"/>
                  </a:cubicBezTo>
                  <a:cubicBezTo>
                    <a:pt x="882523" y="814197"/>
                    <a:pt x="967486" y="892683"/>
                    <a:pt x="1048512" y="892683"/>
                  </a:cubicBezTo>
                  <a:cubicBezTo>
                    <a:pt x="1057910" y="892683"/>
                    <a:pt x="1067181" y="891667"/>
                    <a:pt x="1076452" y="889381"/>
                  </a:cubicBezTo>
                  <a:cubicBezTo>
                    <a:pt x="1100836" y="883412"/>
                    <a:pt x="1122680" y="868045"/>
                    <a:pt x="1136142" y="840486"/>
                  </a:cubicBezTo>
                  <a:cubicBezTo>
                    <a:pt x="1156081" y="799719"/>
                    <a:pt x="1150239" y="742569"/>
                    <a:pt x="1141476" y="697992"/>
                  </a:cubicBezTo>
                  <a:cubicBezTo>
                    <a:pt x="1137158" y="676021"/>
                    <a:pt x="1131824" y="654177"/>
                    <a:pt x="1126363" y="632587"/>
                  </a:cubicBezTo>
                  <a:cubicBezTo>
                    <a:pt x="1183640" y="681228"/>
                    <a:pt x="1259840" y="747522"/>
                    <a:pt x="1333246" y="747522"/>
                  </a:cubicBezTo>
                  <a:cubicBezTo>
                    <a:pt x="1343152" y="747522"/>
                    <a:pt x="1352931" y="746252"/>
                    <a:pt x="1362710" y="743712"/>
                  </a:cubicBezTo>
                  <a:cubicBezTo>
                    <a:pt x="1386713" y="737235"/>
                    <a:pt x="1408303" y="720598"/>
                    <a:pt x="1420876" y="692785"/>
                  </a:cubicBezTo>
                  <a:cubicBezTo>
                    <a:pt x="1444498" y="640334"/>
                    <a:pt x="1430401" y="570865"/>
                    <a:pt x="1417955" y="516382"/>
                  </a:cubicBezTo>
                  <a:cubicBezTo>
                    <a:pt x="1416431" y="509778"/>
                    <a:pt x="1414907" y="503174"/>
                    <a:pt x="1413129" y="496697"/>
                  </a:cubicBezTo>
                  <a:lnTo>
                    <a:pt x="1413129" y="496697"/>
                  </a:lnTo>
                  <a:cubicBezTo>
                    <a:pt x="1466088" y="541274"/>
                    <a:pt x="1538859" y="601091"/>
                    <a:pt x="1607312" y="601091"/>
                  </a:cubicBezTo>
                  <a:cubicBezTo>
                    <a:pt x="1617980" y="601091"/>
                    <a:pt x="1628521" y="599694"/>
                    <a:pt x="1638935" y="596519"/>
                  </a:cubicBezTo>
                  <a:cubicBezTo>
                    <a:pt x="1661541" y="589661"/>
                    <a:pt x="1681607" y="573786"/>
                    <a:pt x="1693926" y="547878"/>
                  </a:cubicBezTo>
                  <a:cubicBezTo>
                    <a:pt x="1716532" y="500126"/>
                    <a:pt x="1706753" y="438404"/>
                    <a:pt x="1695958" y="387731"/>
                  </a:cubicBezTo>
                  <a:cubicBezTo>
                    <a:pt x="1692656" y="371475"/>
                    <a:pt x="1688846" y="355473"/>
                    <a:pt x="1684655" y="339598"/>
                  </a:cubicBezTo>
                  <a:lnTo>
                    <a:pt x="1684655" y="339598"/>
                  </a:lnTo>
                  <a:cubicBezTo>
                    <a:pt x="1738503" y="384048"/>
                    <a:pt x="1810004" y="443865"/>
                    <a:pt x="1878330" y="443865"/>
                  </a:cubicBezTo>
                  <a:cubicBezTo>
                    <a:pt x="1887347" y="443865"/>
                    <a:pt x="1896237" y="442849"/>
                    <a:pt x="1905000" y="440563"/>
                  </a:cubicBezTo>
                  <a:cubicBezTo>
                    <a:pt x="1928749" y="434594"/>
                    <a:pt x="1950974" y="417830"/>
                    <a:pt x="1963928" y="390779"/>
                  </a:cubicBezTo>
                  <a:cubicBezTo>
                    <a:pt x="1985518" y="345567"/>
                    <a:pt x="1978279" y="284480"/>
                    <a:pt x="1968119" y="235712"/>
                  </a:cubicBezTo>
                  <a:cubicBezTo>
                    <a:pt x="1953006" y="163195"/>
                    <a:pt x="1924431" y="82931"/>
                    <a:pt x="1886712" y="254"/>
                  </a:cubicBez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2005965" cy="1028700"/>
            </a:xfrm>
            <a:custGeom>
              <a:avLst/>
              <a:gdLst/>
              <a:ahLst/>
              <a:cxnLst/>
              <a:rect l="l" t="t" r="r" b="b"/>
              <a:pathLst>
                <a:path w="2005965" h="1028700">
                  <a:moveTo>
                    <a:pt x="0" y="0"/>
                  </a:moveTo>
                  <a:lnTo>
                    <a:pt x="0" y="1028700"/>
                  </a:lnTo>
                  <a:lnTo>
                    <a:pt x="2005965" y="1028700"/>
                  </a:lnTo>
                  <a:lnTo>
                    <a:pt x="200596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0" y="10191264"/>
            <a:ext cx="18288000" cy="95736"/>
            <a:chOff x="0" y="0"/>
            <a:chExt cx="18288000" cy="95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88000" cy="95758"/>
            </a:xfrm>
            <a:custGeom>
              <a:avLst/>
              <a:gdLst/>
              <a:ahLst/>
              <a:cxnLst/>
              <a:rect l="l" t="t" r="r" b="b"/>
              <a:pathLst>
                <a:path w="18288000" h="95758">
                  <a:moveTo>
                    <a:pt x="0" y="0"/>
                  </a:moveTo>
                  <a:lnTo>
                    <a:pt x="0" y="95758"/>
                  </a:lnTo>
                  <a:lnTo>
                    <a:pt x="18288000" y="9575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E641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2658344" y="5079997"/>
            <a:ext cx="2860900" cy="2488092"/>
          </a:xfrm>
          <a:custGeom>
            <a:avLst/>
            <a:gdLst/>
            <a:ahLst/>
            <a:cxnLst/>
            <a:rect l="l" t="t" r="r" b="b"/>
            <a:pathLst>
              <a:path w="2860900" h="2488092">
                <a:moveTo>
                  <a:pt x="0" y="0"/>
                </a:moveTo>
                <a:lnTo>
                  <a:pt x="2860900" y="0"/>
                </a:lnTo>
                <a:lnTo>
                  <a:pt x="2860900" y="2488092"/>
                </a:lnTo>
                <a:lnTo>
                  <a:pt x="0" y="24880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816905" y="3042428"/>
            <a:ext cx="5099495" cy="14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52"/>
              </a:lnSpc>
            </a:pPr>
            <a:r>
              <a:rPr lang="en-US" sz="5908" b="1" dirty="0">
                <a:solidFill>
                  <a:srgbClr val="FFFBF4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Waktu </a:t>
            </a:r>
            <a:r>
              <a:rPr lang="en-US" sz="5908" b="1" dirty="0" err="1">
                <a:solidFill>
                  <a:srgbClr val="FFFBF4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Pelaksanaan</a:t>
            </a:r>
            <a:endParaRPr lang="en-US" sz="5908" b="1" dirty="0">
              <a:solidFill>
                <a:srgbClr val="FFFBF4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23790" y="7746063"/>
            <a:ext cx="2784081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7"/>
              </a:lnSpc>
            </a:pPr>
            <a:r>
              <a:rPr lang="en-US" sz="2599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Durasi</a:t>
            </a:r>
            <a:r>
              <a:rPr lang="en-US" sz="2599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1 </a:t>
            </a:r>
            <a:r>
              <a:rPr lang="en-US" sz="2599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Musim</a:t>
            </a:r>
            <a:r>
              <a:rPr lang="en-US" sz="2599" b="1" dirty="0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599" b="1" dirty="0" err="1">
                <a:solidFill>
                  <a:srgbClr val="131951"/>
                </a:solidFill>
                <a:latin typeface="Aileron Bold"/>
                <a:ea typeface="Aileron Bold"/>
                <a:cs typeface="Aileron Bold"/>
                <a:sym typeface="Aileron Bold"/>
              </a:rPr>
              <a:t>Tanam</a:t>
            </a:r>
            <a:endParaRPr lang="en-US" sz="2599" b="1" dirty="0">
              <a:solidFill>
                <a:srgbClr val="131951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ctr">
              <a:lnSpc>
                <a:spcPts val="2400"/>
              </a:lnSpc>
            </a:pPr>
            <a:r>
              <a:rPr lang="en-US" sz="2400" i="1" dirty="0" err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Periode</a:t>
            </a:r>
            <a:r>
              <a:rPr lang="en-US" sz="2400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</a:t>
            </a:r>
            <a:r>
              <a:rPr lang="en-US" sz="2400" i="1" dirty="0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September</a:t>
            </a:r>
            <a:r>
              <a:rPr lang="en-US" sz="2400" i="1" dirty="0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</a:t>
            </a:r>
            <a:r>
              <a:rPr lang="en-US" sz="2400" i="1" dirty="0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– </a:t>
            </a:r>
            <a:r>
              <a:rPr lang="en-US" sz="2400" i="1" dirty="0" err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Desember</a:t>
            </a:r>
            <a:r>
              <a:rPr lang="en-US" sz="2400" i="1" dirty="0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40603" y="8408994"/>
            <a:ext cx="60931" cy="32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7"/>
              </a:lnSpc>
            </a:pPr>
            <a:r>
              <a:rPr lang="en-US" sz="2400" i="1">
                <a:solidFill>
                  <a:srgbClr val="131951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06800" y="1129513"/>
            <a:ext cx="967455" cy="43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24677" y="5947181"/>
            <a:ext cx="742436" cy="159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52"/>
              </a:lnSpc>
            </a:pPr>
            <a:r>
              <a:rPr lang="en-US" sz="8465" b="1" dirty="0">
                <a:solidFill>
                  <a:srgbClr val="D16A5B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F75BA6-8A72-4C44-D116-AD9F81019A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2219830"/>
            <a:ext cx="1155697" cy="1847821"/>
            <a:chOff x="0" y="0"/>
            <a:chExt cx="1155700" cy="184781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023620" cy="1716024"/>
            </a:xfrm>
            <a:custGeom>
              <a:avLst/>
              <a:gdLst/>
              <a:ahLst/>
              <a:cxnLst/>
              <a:rect l="l" t="t" r="r" b="b"/>
              <a:pathLst>
                <a:path w="1023620" h="1716024">
                  <a:moveTo>
                    <a:pt x="152527" y="0"/>
                  </a:moveTo>
                  <a:lnTo>
                    <a:pt x="0" y="324104"/>
                  </a:lnTo>
                  <a:lnTo>
                    <a:pt x="0" y="1566926"/>
                  </a:lnTo>
                  <a:lnTo>
                    <a:pt x="152527" y="1415542"/>
                  </a:lnTo>
                  <a:lnTo>
                    <a:pt x="455041" y="1716024"/>
                  </a:lnTo>
                  <a:lnTo>
                    <a:pt x="493649" y="1291336"/>
                  </a:lnTo>
                  <a:lnTo>
                    <a:pt x="918591" y="1327023"/>
                  </a:lnTo>
                  <a:lnTo>
                    <a:pt x="675132" y="976757"/>
                  </a:lnTo>
                  <a:lnTo>
                    <a:pt x="1023620" y="731012"/>
                  </a:lnTo>
                  <a:lnTo>
                    <a:pt x="612140" y="619252"/>
                  </a:lnTo>
                  <a:lnTo>
                    <a:pt x="721106" y="207010"/>
                  </a:lnTo>
                  <a:lnTo>
                    <a:pt x="334010" y="385826"/>
                  </a:lnTo>
                  <a:lnTo>
                    <a:pt x="152527" y="0"/>
                  </a:lnTo>
                  <a:close/>
                </a:path>
              </a:pathLst>
            </a:custGeom>
            <a:solidFill>
              <a:srgbClr val="D16A5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1028700" cy="1720850"/>
            </a:xfrm>
            <a:custGeom>
              <a:avLst/>
              <a:gdLst/>
              <a:ahLst/>
              <a:cxnLst/>
              <a:rect l="l" t="t" r="r" b="b"/>
              <a:pathLst>
                <a:path w="1028700" h="1720850">
                  <a:moveTo>
                    <a:pt x="0" y="0"/>
                  </a:moveTo>
                  <a:lnTo>
                    <a:pt x="0" y="1720850"/>
                  </a:lnTo>
                  <a:lnTo>
                    <a:pt x="1028700" y="172085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12145" y="4186066"/>
            <a:ext cx="4824127" cy="4356792"/>
          </a:xfrm>
          <a:custGeom>
            <a:avLst/>
            <a:gdLst/>
            <a:ahLst/>
            <a:cxnLst/>
            <a:rect l="l" t="t" r="r" b="b"/>
            <a:pathLst>
              <a:path w="4824127" h="4356792">
                <a:moveTo>
                  <a:pt x="0" y="0"/>
                </a:moveTo>
                <a:lnTo>
                  <a:pt x="4824127" y="0"/>
                </a:lnTo>
                <a:lnTo>
                  <a:pt x="4824127" y="4356792"/>
                </a:lnTo>
                <a:lnTo>
                  <a:pt x="0" y="435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43064" y="4186066"/>
            <a:ext cx="4824127" cy="4356792"/>
          </a:xfrm>
          <a:custGeom>
            <a:avLst/>
            <a:gdLst/>
            <a:ahLst/>
            <a:cxnLst/>
            <a:rect l="l" t="t" r="r" b="b"/>
            <a:pathLst>
              <a:path w="4824127" h="4356792">
                <a:moveTo>
                  <a:pt x="0" y="0"/>
                </a:moveTo>
                <a:lnTo>
                  <a:pt x="4824127" y="0"/>
                </a:lnTo>
                <a:lnTo>
                  <a:pt x="4824127" y="4356792"/>
                </a:lnTo>
                <a:lnTo>
                  <a:pt x="0" y="4356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90717" y="4186066"/>
            <a:ext cx="4824127" cy="4356792"/>
          </a:xfrm>
          <a:custGeom>
            <a:avLst/>
            <a:gdLst/>
            <a:ahLst/>
            <a:cxnLst/>
            <a:rect l="l" t="t" r="r" b="b"/>
            <a:pathLst>
              <a:path w="4824127" h="4356792">
                <a:moveTo>
                  <a:pt x="0" y="0"/>
                </a:moveTo>
                <a:lnTo>
                  <a:pt x="4824127" y="0"/>
                </a:lnTo>
                <a:lnTo>
                  <a:pt x="4824127" y="4356792"/>
                </a:lnTo>
                <a:lnTo>
                  <a:pt x="0" y="4356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988171" y="8875738"/>
            <a:ext cx="1363332" cy="1474765"/>
          </a:xfrm>
          <a:custGeom>
            <a:avLst/>
            <a:gdLst/>
            <a:ahLst/>
            <a:cxnLst/>
            <a:rect l="l" t="t" r="r" b="b"/>
            <a:pathLst>
              <a:path w="1363332" h="1474765">
                <a:moveTo>
                  <a:pt x="0" y="0"/>
                </a:moveTo>
                <a:lnTo>
                  <a:pt x="1363332" y="0"/>
                </a:lnTo>
                <a:lnTo>
                  <a:pt x="1363332" y="1474765"/>
                </a:lnTo>
                <a:lnTo>
                  <a:pt x="0" y="14747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86000" y="6173267"/>
            <a:ext cx="3057526" cy="82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</a:pP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Pemberdayaan</a:t>
            </a:r>
            <a:r>
              <a:rPr lang="en-US" sz="2972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petani</a:t>
            </a:r>
            <a:endParaRPr lang="en-US" sz="2972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53400" y="5968375"/>
            <a:ext cx="2597734" cy="1281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</a:pP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Peningkatan</a:t>
            </a:r>
            <a:r>
              <a:rPr lang="en-US" sz="2972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produktivitas</a:t>
            </a:r>
            <a:r>
              <a:rPr lang="en-US" sz="2972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nasional</a:t>
            </a:r>
            <a:endParaRPr lang="en-US" sz="2972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46423" y="6173267"/>
            <a:ext cx="2931900" cy="87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</a:pP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Kolaborasi</a:t>
            </a:r>
            <a:r>
              <a:rPr lang="en-US" sz="2972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lintas</a:t>
            </a:r>
            <a:r>
              <a:rPr lang="en-US" sz="2972" b="1" dirty="0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972" b="1" dirty="0" err="1">
                <a:solidFill>
                  <a:srgbClr val="13195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sektor</a:t>
            </a:r>
            <a:endParaRPr lang="en-US" sz="2972" b="1" dirty="0">
              <a:solidFill>
                <a:srgbClr val="131951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48882" y="2610060"/>
            <a:ext cx="12300718" cy="1146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38"/>
              </a:lnSpc>
            </a:pPr>
            <a:r>
              <a:rPr lang="en-US" sz="6741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Dampak</a:t>
            </a:r>
            <a:r>
              <a:rPr lang="en-US" sz="6741" b="1" dirty="0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yang </a:t>
            </a:r>
            <a:r>
              <a:rPr lang="en-US" sz="6741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Diharapkan</a:t>
            </a:r>
            <a:endParaRPr lang="en-US" sz="6741" b="1" dirty="0">
              <a:solidFill>
                <a:srgbClr val="333333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378323" y="1129513"/>
            <a:ext cx="895932" cy="422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4DACD6-2942-E9D3-B32C-F3F46DC65D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5197" y="6904501"/>
            <a:ext cx="592788" cy="592788"/>
          </a:xfrm>
          <a:custGeom>
            <a:avLst/>
            <a:gdLst/>
            <a:ahLst/>
            <a:cxnLst/>
            <a:rect l="l" t="t" r="r" b="b"/>
            <a:pathLst>
              <a:path w="592788" h="592788">
                <a:moveTo>
                  <a:pt x="0" y="0"/>
                </a:moveTo>
                <a:lnTo>
                  <a:pt x="592788" y="0"/>
                </a:lnTo>
                <a:lnTo>
                  <a:pt x="592788" y="592788"/>
                </a:lnTo>
                <a:lnTo>
                  <a:pt x="0" y="592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783524" y="3137611"/>
            <a:ext cx="3504476" cy="4059403"/>
            <a:chOff x="0" y="0"/>
            <a:chExt cx="3504476" cy="4059403"/>
          </a:xfrm>
        </p:grpSpPr>
        <p:sp>
          <p:nvSpPr>
            <p:cNvPr id="4" name="Freeform 4"/>
            <p:cNvSpPr/>
            <p:nvPr/>
          </p:nvSpPr>
          <p:spPr>
            <a:xfrm>
              <a:off x="-261874" y="0"/>
              <a:ext cx="3766312" cy="4059301"/>
            </a:xfrm>
            <a:custGeom>
              <a:avLst/>
              <a:gdLst/>
              <a:ahLst/>
              <a:cxnLst/>
              <a:rect l="l" t="t" r="r" b="b"/>
              <a:pathLst>
                <a:path w="3766312" h="4059301">
                  <a:moveTo>
                    <a:pt x="2862072" y="0"/>
                  </a:moveTo>
                  <a:cubicBezTo>
                    <a:pt x="2844419" y="0"/>
                    <a:pt x="2826766" y="1270"/>
                    <a:pt x="2808859" y="3683"/>
                  </a:cubicBezTo>
                  <a:cubicBezTo>
                    <a:pt x="2526030" y="42291"/>
                    <a:pt x="2349246" y="401320"/>
                    <a:pt x="2349246" y="939546"/>
                  </a:cubicBezTo>
                  <a:cubicBezTo>
                    <a:pt x="2349246" y="1201166"/>
                    <a:pt x="2397633" y="1563370"/>
                    <a:pt x="2448433" y="1947418"/>
                  </a:cubicBezTo>
                  <a:cubicBezTo>
                    <a:pt x="2519426" y="2486279"/>
                    <a:pt x="2651252" y="3489960"/>
                    <a:pt x="2477262" y="3647948"/>
                  </a:cubicBezTo>
                  <a:cubicBezTo>
                    <a:pt x="2473325" y="3651504"/>
                    <a:pt x="2466721" y="3652901"/>
                    <a:pt x="2458720" y="3652901"/>
                  </a:cubicBezTo>
                  <a:cubicBezTo>
                    <a:pt x="2448687" y="3652901"/>
                    <a:pt x="2436495" y="3650742"/>
                    <a:pt x="2424684" y="3647948"/>
                  </a:cubicBezTo>
                  <a:cubicBezTo>
                    <a:pt x="2403475" y="3643122"/>
                    <a:pt x="2288286" y="3597148"/>
                    <a:pt x="2129282" y="3177286"/>
                  </a:cubicBezTo>
                  <a:cubicBezTo>
                    <a:pt x="2011299" y="2865628"/>
                    <a:pt x="1910080" y="2461006"/>
                    <a:pt x="1812290" y="2069592"/>
                  </a:cubicBezTo>
                  <a:cubicBezTo>
                    <a:pt x="1579118" y="1136396"/>
                    <a:pt x="1430528" y="606171"/>
                    <a:pt x="1089660" y="536575"/>
                  </a:cubicBezTo>
                  <a:cubicBezTo>
                    <a:pt x="1066038" y="531749"/>
                    <a:pt x="1042543" y="529336"/>
                    <a:pt x="1019302" y="529336"/>
                  </a:cubicBezTo>
                  <a:cubicBezTo>
                    <a:pt x="887222" y="529336"/>
                    <a:pt x="762508" y="606679"/>
                    <a:pt x="647446" y="760222"/>
                  </a:cubicBezTo>
                  <a:cubicBezTo>
                    <a:pt x="0" y="1623314"/>
                    <a:pt x="335788" y="2676398"/>
                    <a:pt x="460629" y="3072257"/>
                  </a:cubicBezTo>
                  <a:cubicBezTo>
                    <a:pt x="473202" y="3112262"/>
                    <a:pt x="487807" y="3157855"/>
                    <a:pt x="490601" y="3171698"/>
                  </a:cubicBezTo>
                  <a:cubicBezTo>
                    <a:pt x="489966" y="3163697"/>
                    <a:pt x="489966" y="3155696"/>
                    <a:pt x="490601" y="3147695"/>
                  </a:cubicBezTo>
                  <a:lnTo>
                    <a:pt x="897255" y="3147695"/>
                  </a:lnTo>
                  <a:cubicBezTo>
                    <a:pt x="897255" y="3097276"/>
                    <a:pt x="882269" y="3050667"/>
                    <a:pt x="849884" y="2948686"/>
                  </a:cubicBezTo>
                  <a:cubicBezTo>
                    <a:pt x="740664" y="2606675"/>
                    <a:pt x="450850" y="1699006"/>
                    <a:pt x="972693" y="1003300"/>
                  </a:cubicBezTo>
                  <a:cubicBezTo>
                    <a:pt x="986663" y="984250"/>
                    <a:pt x="1002030" y="966597"/>
                    <a:pt x="1018921" y="950087"/>
                  </a:cubicBezTo>
                  <a:cubicBezTo>
                    <a:pt x="1149350" y="1093724"/>
                    <a:pt x="1309370" y="1735328"/>
                    <a:pt x="1417574" y="2167763"/>
                  </a:cubicBezTo>
                  <a:cubicBezTo>
                    <a:pt x="1644777" y="3076448"/>
                    <a:pt x="1859407" y="3934714"/>
                    <a:pt x="2333244" y="4043934"/>
                  </a:cubicBezTo>
                  <a:cubicBezTo>
                    <a:pt x="2374900" y="4053967"/>
                    <a:pt x="2417064" y="4059047"/>
                    <a:pt x="2459863" y="4059301"/>
                  </a:cubicBezTo>
                  <a:cubicBezTo>
                    <a:pt x="2461514" y="4059301"/>
                    <a:pt x="2463165" y="4059301"/>
                    <a:pt x="2464943" y="4059301"/>
                  </a:cubicBezTo>
                  <a:cubicBezTo>
                    <a:pt x="2489962" y="4059301"/>
                    <a:pt x="2514727" y="4057142"/>
                    <a:pt x="2539238" y="4052697"/>
                  </a:cubicBezTo>
                  <a:cubicBezTo>
                    <a:pt x="2565527" y="4047998"/>
                    <a:pt x="2591054" y="4040886"/>
                    <a:pt x="2615946" y="4031488"/>
                  </a:cubicBezTo>
                  <a:cubicBezTo>
                    <a:pt x="2640838" y="4022089"/>
                    <a:pt x="2664714" y="4010278"/>
                    <a:pt x="2687447" y="3996309"/>
                  </a:cubicBezTo>
                  <a:cubicBezTo>
                    <a:pt x="2710180" y="3982339"/>
                    <a:pt x="2731389" y="3966337"/>
                    <a:pt x="2751074" y="3948303"/>
                  </a:cubicBezTo>
                  <a:cubicBezTo>
                    <a:pt x="3060319" y="3667506"/>
                    <a:pt x="2990723" y="2952623"/>
                    <a:pt x="2851658" y="1893316"/>
                  </a:cubicBezTo>
                  <a:cubicBezTo>
                    <a:pt x="2802890" y="1523492"/>
                    <a:pt x="2757043" y="1174242"/>
                    <a:pt x="2757043" y="940054"/>
                  </a:cubicBezTo>
                  <a:cubicBezTo>
                    <a:pt x="2757043" y="630047"/>
                    <a:pt x="2827655" y="462788"/>
                    <a:pt x="2865882" y="414401"/>
                  </a:cubicBezTo>
                  <a:cubicBezTo>
                    <a:pt x="2926080" y="452374"/>
                    <a:pt x="3163697" y="671195"/>
                    <a:pt x="3462528" y="1749933"/>
                  </a:cubicBezTo>
                  <a:cubicBezTo>
                    <a:pt x="3555619" y="2086102"/>
                    <a:pt x="3657600" y="2370582"/>
                    <a:pt x="3766312" y="2600325"/>
                  </a:cubicBezTo>
                  <a:lnTo>
                    <a:pt x="3766312" y="1345946"/>
                  </a:lnTo>
                  <a:lnTo>
                    <a:pt x="3766312" y="1345946"/>
                  </a:lnTo>
                  <a:cubicBezTo>
                    <a:pt x="3484499" y="432054"/>
                    <a:pt x="3193415" y="0"/>
                    <a:pt x="2862072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08928" y="5185848"/>
            <a:ext cx="5950372" cy="5101152"/>
            <a:chOff x="0" y="0"/>
            <a:chExt cx="7933830" cy="6801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33817" cy="6801485"/>
            </a:xfrm>
            <a:custGeom>
              <a:avLst/>
              <a:gdLst/>
              <a:ahLst/>
              <a:cxnLst/>
              <a:rect l="l" t="t" r="r" b="b"/>
              <a:pathLst>
                <a:path w="7933817" h="6801485">
                  <a:moveTo>
                    <a:pt x="1270000" y="0"/>
                  </a:moveTo>
                  <a:cubicBezTo>
                    <a:pt x="568579" y="0"/>
                    <a:pt x="0" y="568579"/>
                    <a:pt x="0" y="1270000"/>
                  </a:cubicBezTo>
                  <a:lnTo>
                    <a:pt x="0" y="6801485"/>
                  </a:lnTo>
                  <a:lnTo>
                    <a:pt x="7933817" y="6801485"/>
                  </a:lnTo>
                  <a:lnTo>
                    <a:pt x="7933817" y="1270000"/>
                  </a:lnTo>
                  <a:cubicBezTo>
                    <a:pt x="7933817" y="568579"/>
                    <a:pt x="7365238" y="0"/>
                    <a:pt x="6663817" y="0"/>
                  </a:cubicBezTo>
                  <a:close/>
                </a:path>
              </a:pathLst>
            </a:custGeom>
            <a:blipFill>
              <a:blip r:embed="rId4"/>
              <a:stretch>
                <a:fillRect l="-35575" r="-35518" b="-33052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030854" y="-179346"/>
            <a:ext cx="1551803" cy="977198"/>
            <a:chOff x="0" y="0"/>
            <a:chExt cx="1551800" cy="977201"/>
          </a:xfrm>
        </p:grpSpPr>
        <p:sp>
          <p:nvSpPr>
            <p:cNvPr id="8" name="Freeform 8"/>
            <p:cNvSpPr/>
            <p:nvPr/>
          </p:nvSpPr>
          <p:spPr>
            <a:xfrm>
              <a:off x="-7620" y="179324"/>
              <a:ext cx="1559433" cy="797941"/>
            </a:xfrm>
            <a:custGeom>
              <a:avLst/>
              <a:gdLst/>
              <a:ahLst/>
              <a:cxnLst/>
              <a:rect l="l" t="t" r="r" b="b"/>
              <a:pathLst>
                <a:path w="1559433" h="797941">
                  <a:moveTo>
                    <a:pt x="87630" y="0"/>
                  </a:moveTo>
                  <a:cubicBezTo>
                    <a:pt x="55118" y="19177"/>
                    <a:pt x="35560" y="32385"/>
                    <a:pt x="33274" y="33909"/>
                  </a:cubicBezTo>
                  <a:lnTo>
                    <a:pt x="119634" y="160909"/>
                  </a:lnTo>
                  <a:cubicBezTo>
                    <a:pt x="122555" y="158877"/>
                    <a:pt x="284353" y="50800"/>
                    <a:pt x="469392" y="0"/>
                  </a:cubicBezTo>
                  <a:close/>
                  <a:moveTo>
                    <a:pt x="884047" y="370078"/>
                  </a:moveTo>
                  <a:cubicBezTo>
                    <a:pt x="823849" y="443738"/>
                    <a:pt x="727329" y="514985"/>
                    <a:pt x="614426" y="567436"/>
                  </a:cubicBezTo>
                  <a:lnTo>
                    <a:pt x="614426" y="567436"/>
                  </a:lnTo>
                  <a:cubicBezTo>
                    <a:pt x="508254" y="616839"/>
                    <a:pt x="398526" y="644144"/>
                    <a:pt x="312928" y="644144"/>
                  </a:cubicBezTo>
                  <a:cubicBezTo>
                    <a:pt x="291719" y="644144"/>
                    <a:pt x="272034" y="642493"/>
                    <a:pt x="254254" y="639064"/>
                  </a:cubicBezTo>
                  <a:cubicBezTo>
                    <a:pt x="243205" y="637032"/>
                    <a:pt x="232410" y="633984"/>
                    <a:pt x="221869" y="630047"/>
                  </a:cubicBezTo>
                  <a:cubicBezTo>
                    <a:pt x="176276" y="612394"/>
                    <a:pt x="165608" y="582295"/>
                    <a:pt x="162052" y="556514"/>
                  </a:cubicBezTo>
                  <a:cubicBezTo>
                    <a:pt x="158750" y="533019"/>
                    <a:pt x="164846" y="515239"/>
                    <a:pt x="182499" y="497078"/>
                  </a:cubicBezTo>
                  <a:cubicBezTo>
                    <a:pt x="220091" y="458470"/>
                    <a:pt x="362966" y="370586"/>
                    <a:pt x="883920" y="369951"/>
                  </a:cubicBezTo>
                  <a:close/>
                  <a:moveTo>
                    <a:pt x="785114" y="0"/>
                  </a:moveTo>
                  <a:cubicBezTo>
                    <a:pt x="826008" y="16764"/>
                    <a:pt x="863600" y="42672"/>
                    <a:pt x="895985" y="80010"/>
                  </a:cubicBezTo>
                  <a:cubicBezTo>
                    <a:pt x="934212" y="124079"/>
                    <a:pt x="952627" y="169418"/>
                    <a:pt x="951230" y="216789"/>
                  </a:cubicBezTo>
                  <a:cubicBezTo>
                    <a:pt x="944372" y="216662"/>
                    <a:pt x="937514" y="216662"/>
                    <a:pt x="930656" y="216535"/>
                  </a:cubicBezTo>
                  <a:cubicBezTo>
                    <a:pt x="915797" y="216408"/>
                    <a:pt x="901192" y="216408"/>
                    <a:pt x="886841" y="216408"/>
                  </a:cubicBezTo>
                  <a:cubicBezTo>
                    <a:pt x="452628" y="216408"/>
                    <a:pt x="186055" y="273304"/>
                    <a:pt x="72644" y="390017"/>
                  </a:cubicBezTo>
                  <a:cubicBezTo>
                    <a:pt x="21463" y="442341"/>
                    <a:pt x="0" y="507365"/>
                    <a:pt x="10033" y="578231"/>
                  </a:cubicBezTo>
                  <a:cubicBezTo>
                    <a:pt x="25908" y="689356"/>
                    <a:pt x="104267" y="766572"/>
                    <a:pt x="225171" y="789940"/>
                  </a:cubicBezTo>
                  <a:cubicBezTo>
                    <a:pt x="252857" y="795274"/>
                    <a:pt x="282575" y="797941"/>
                    <a:pt x="313944" y="797941"/>
                  </a:cubicBezTo>
                  <a:cubicBezTo>
                    <a:pt x="422656" y="797941"/>
                    <a:pt x="551053" y="766318"/>
                    <a:pt x="679196" y="706882"/>
                  </a:cubicBezTo>
                  <a:cubicBezTo>
                    <a:pt x="847471" y="628777"/>
                    <a:pt x="983234" y="515874"/>
                    <a:pt x="1051687" y="397129"/>
                  </a:cubicBezTo>
                  <a:cubicBezTo>
                    <a:pt x="1056259" y="389128"/>
                    <a:pt x="1060577" y="381127"/>
                    <a:pt x="1064641" y="373126"/>
                  </a:cubicBezTo>
                  <a:cubicBezTo>
                    <a:pt x="1325118" y="381762"/>
                    <a:pt x="1539367" y="406019"/>
                    <a:pt x="1541907" y="406273"/>
                  </a:cubicBezTo>
                  <a:lnTo>
                    <a:pt x="1559433" y="253619"/>
                  </a:lnTo>
                  <a:cubicBezTo>
                    <a:pt x="1549400" y="252476"/>
                    <a:pt x="1353820" y="230378"/>
                    <a:pt x="1105154" y="220726"/>
                  </a:cubicBezTo>
                  <a:cubicBezTo>
                    <a:pt x="1107440" y="143764"/>
                    <a:pt x="1081913" y="68834"/>
                    <a:pt x="1028954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308947" y="5185848"/>
            <a:ext cx="5947400" cy="6781800"/>
          </a:xfrm>
          <a:custGeom>
            <a:avLst/>
            <a:gdLst/>
            <a:ahLst/>
            <a:cxnLst/>
            <a:rect l="l" t="t" r="r" b="b"/>
            <a:pathLst>
              <a:path w="5947400" h="6781800">
                <a:moveTo>
                  <a:pt x="0" y="0"/>
                </a:moveTo>
                <a:lnTo>
                  <a:pt x="5947400" y="0"/>
                </a:lnTo>
                <a:lnTo>
                  <a:pt x="5947400" y="6781800"/>
                </a:lnTo>
                <a:lnTo>
                  <a:pt x="0" y="6781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500">
            <a:off x="11302527" y="-9049"/>
            <a:ext cx="5964469" cy="5080654"/>
            <a:chOff x="0" y="0"/>
            <a:chExt cx="7952626" cy="67742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52613" cy="6774180"/>
            </a:xfrm>
            <a:custGeom>
              <a:avLst/>
              <a:gdLst/>
              <a:ahLst/>
              <a:cxnLst/>
              <a:rect l="l" t="t" r="r" b="b"/>
              <a:pathLst>
                <a:path w="7952613" h="6774180">
                  <a:moveTo>
                    <a:pt x="18796" y="0"/>
                  </a:moveTo>
                  <a:lnTo>
                    <a:pt x="2159" y="5481828"/>
                  </a:lnTo>
                  <a:cubicBezTo>
                    <a:pt x="0" y="6183122"/>
                    <a:pt x="566801" y="6753479"/>
                    <a:pt x="1268222" y="6755638"/>
                  </a:cubicBezTo>
                  <a:lnTo>
                    <a:pt x="6662039" y="6772021"/>
                  </a:lnTo>
                  <a:cubicBezTo>
                    <a:pt x="7363460" y="6774180"/>
                    <a:pt x="7933817" y="6207252"/>
                    <a:pt x="7935849" y="5505958"/>
                  </a:cubicBezTo>
                  <a:lnTo>
                    <a:pt x="7952613" y="24130"/>
                  </a:lnTo>
                  <a:close/>
                </a:path>
              </a:pathLst>
            </a:custGeom>
            <a:blipFill>
              <a:blip r:embed="rId7"/>
              <a:stretch>
                <a:fillRect l="-38749" t="-33968" r="-49973" b="-13947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-478869" y="8709698"/>
            <a:ext cx="1571073" cy="1929213"/>
            <a:chOff x="0" y="0"/>
            <a:chExt cx="1571066" cy="1929219"/>
          </a:xfrm>
        </p:grpSpPr>
        <p:sp>
          <p:nvSpPr>
            <p:cNvPr id="13" name="Freeform 13"/>
            <p:cNvSpPr/>
            <p:nvPr/>
          </p:nvSpPr>
          <p:spPr>
            <a:xfrm>
              <a:off x="478917" y="177800"/>
              <a:ext cx="681101" cy="1399540"/>
            </a:xfrm>
            <a:custGeom>
              <a:avLst/>
              <a:gdLst/>
              <a:ahLst/>
              <a:cxnLst/>
              <a:rect l="l" t="t" r="r" b="b"/>
              <a:pathLst>
                <a:path w="681101" h="1399540">
                  <a:moveTo>
                    <a:pt x="0" y="0"/>
                  </a:moveTo>
                  <a:lnTo>
                    <a:pt x="0" y="793115"/>
                  </a:lnTo>
                  <a:lnTo>
                    <a:pt x="0" y="793115"/>
                  </a:lnTo>
                  <a:cubicBezTo>
                    <a:pt x="141859" y="1029335"/>
                    <a:pt x="227203" y="1241171"/>
                    <a:pt x="277749" y="1399540"/>
                  </a:cubicBezTo>
                  <a:lnTo>
                    <a:pt x="681101" y="1399540"/>
                  </a:lnTo>
                  <a:cubicBezTo>
                    <a:pt x="632587" y="1134237"/>
                    <a:pt x="511937" y="714756"/>
                    <a:pt x="211582" y="275463"/>
                  </a:cubicBezTo>
                  <a:cubicBezTo>
                    <a:pt x="145923" y="179578"/>
                    <a:pt x="75438" y="87884"/>
                    <a:pt x="0" y="0"/>
                  </a:cubicBezTo>
                  <a:close/>
                </a:path>
              </a:pathLst>
            </a:custGeom>
            <a:solidFill>
              <a:srgbClr val="9CAF8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78917" y="63500"/>
              <a:ext cx="1028700" cy="1513840"/>
            </a:xfrm>
            <a:custGeom>
              <a:avLst/>
              <a:gdLst/>
              <a:ahLst/>
              <a:cxnLst/>
              <a:rect l="l" t="t" r="r" b="b"/>
              <a:pathLst>
                <a:path w="1028700" h="1513840">
                  <a:moveTo>
                    <a:pt x="0" y="0"/>
                  </a:moveTo>
                  <a:lnTo>
                    <a:pt x="0" y="1513840"/>
                  </a:lnTo>
                  <a:lnTo>
                    <a:pt x="1028700" y="151384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39466" y="7109155"/>
            <a:ext cx="244259" cy="183499"/>
            <a:chOff x="0" y="0"/>
            <a:chExt cx="244259" cy="1835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4221" cy="183515"/>
            </a:xfrm>
            <a:custGeom>
              <a:avLst/>
              <a:gdLst/>
              <a:ahLst/>
              <a:cxnLst/>
              <a:rect l="l" t="t" r="r" b="b"/>
              <a:pathLst>
                <a:path w="244221" h="183515">
                  <a:moveTo>
                    <a:pt x="0" y="183515"/>
                  </a:moveTo>
                  <a:lnTo>
                    <a:pt x="244221" y="183515"/>
                  </a:lnTo>
                  <a:lnTo>
                    <a:pt x="2442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94492" y="8056016"/>
            <a:ext cx="2671610" cy="28575"/>
            <a:chOff x="0" y="0"/>
            <a:chExt cx="2671610" cy="285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71572" cy="28575"/>
            </a:xfrm>
            <a:custGeom>
              <a:avLst/>
              <a:gdLst/>
              <a:ahLst/>
              <a:cxnLst/>
              <a:rect l="l" t="t" r="r" b="b"/>
              <a:pathLst>
                <a:path w="2671572" h="28575">
                  <a:moveTo>
                    <a:pt x="0" y="0"/>
                  </a:moveTo>
                  <a:lnTo>
                    <a:pt x="0" y="28575"/>
                  </a:lnTo>
                  <a:lnTo>
                    <a:pt x="1601851" y="28575"/>
                  </a:lnTo>
                  <a:lnTo>
                    <a:pt x="1601851" y="0"/>
                  </a:lnTo>
                  <a:close/>
                  <a:moveTo>
                    <a:pt x="1737360" y="0"/>
                  </a:moveTo>
                  <a:lnTo>
                    <a:pt x="1737360" y="28575"/>
                  </a:lnTo>
                  <a:lnTo>
                    <a:pt x="2671572" y="28575"/>
                  </a:lnTo>
                  <a:lnTo>
                    <a:pt x="2671572" y="0"/>
                  </a:lnTo>
                  <a:close/>
                </a:path>
              </a:pathLst>
            </a:custGeom>
            <a:solidFill>
              <a:srgbClr val="131951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9752171" y="-1784833"/>
            <a:ext cx="8599332" cy="9049236"/>
          </a:xfrm>
          <a:custGeom>
            <a:avLst/>
            <a:gdLst/>
            <a:ahLst/>
            <a:cxnLst/>
            <a:rect l="l" t="t" r="r" b="b"/>
            <a:pathLst>
              <a:path w="8599332" h="9049236">
                <a:moveTo>
                  <a:pt x="0" y="0"/>
                </a:moveTo>
                <a:lnTo>
                  <a:pt x="8599332" y="0"/>
                </a:lnTo>
                <a:lnTo>
                  <a:pt x="8599332" y="9049236"/>
                </a:lnTo>
                <a:lnTo>
                  <a:pt x="0" y="9049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3565636"/>
            <a:ext cx="9237326" cy="310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5"/>
              </a:lnSpc>
            </a:pP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Demikian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proposal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ini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kami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ajukan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sebagai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bentuk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komitmen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Koperasi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Tani Makmur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dalam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meningkatkan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produktivitas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dan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kesejahteraan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petani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melalui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pendekatan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yang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terstruktur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berkelanjutan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dan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berbasis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kolaborasi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  Kami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percaya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dengan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dukungan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dari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berbagai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pihak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program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ini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tidak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hanya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akan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memberikan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manfaat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langsung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bagi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para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petani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tetapi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juga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turut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memperkuat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ketahanan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pangan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dan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ekonomi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lokal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  Atas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perhatian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dan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kerjasama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yang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diberikan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, kami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ucapkan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terima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199" dirty="0" err="1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kasih</a:t>
            </a:r>
            <a:r>
              <a:rPr lang="en-US" sz="2199" dirty="0">
                <a:solidFill>
                  <a:srgbClr val="131951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57985" y="8527122"/>
            <a:ext cx="2337387" cy="45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i="1" dirty="0" err="1">
                <a:solidFill>
                  <a:srgbClr val="131951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Ketua</a:t>
            </a:r>
            <a:r>
              <a:rPr lang="en-US" sz="2599" b="1" i="1" dirty="0">
                <a:solidFill>
                  <a:srgbClr val="131951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 </a:t>
            </a:r>
            <a:r>
              <a:rPr lang="en-US" sz="2599" b="1" i="1" dirty="0" err="1">
                <a:solidFill>
                  <a:srgbClr val="131951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Koperasi</a:t>
            </a:r>
            <a:endParaRPr lang="en-US" sz="2599" b="1" i="1" dirty="0">
              <a:solidFill>
                <a:srgbClr val="131951"/>
              </a:solidFill>
              <a:latin typeface="Aileron Bold Italics"/>
              <a:ea typeface="Aileron Bold Italics"/>
              <a:cs typeface="Aileron Bold Italics"/>
              <a:sym typeface="Aileron Bold Itali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1698612"/>
            <a:ext cx="6286500" cy="1792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569"/>
              </a:lnSpc>
            </a:pPr>
            <a:r>
              <a:rPr lang="en-US" sz="10800" b="1" dirty="0" err="1">
                <a:solidFill>
                  <a:srgbClr val="333333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Penutup</a:t>
            </a:r>
            <a:endParaRPr lang="en-US" sz="10800" b="1" dirty="0">
              <a:solidFill>
                <a:srgbClr val="333333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94492" y="7613485"/>
            <a:ext cx="3077508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 err="1">
                <a:solidFill>
                  <a:srgbClr val="131951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Ketua</a:t>
            </a:r>
            <a:r>
              <a:rPr lang="en-US" sz="2599" dirty="0">
                <a:solidFill>
                  <a:srgbClr val="131951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 </a:t>
            </a:r>
            <a:r>
              <a:rPr lang="en-US" sz="2599" dirty="0" err="1">
                <a:solidFill>
                  <a:srgbClr val="131951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Koperasi</a:t>
            </a:r>
            <a:endParaRPr lang="en-US" sz="2599" dirty="0">
              <a:solidFill>
                <a:srgbClr val="131951"/>
              </a:solidFill>
              <a:latin typeface="Playwrite US Trad"/>
              <a:ea typeface="Playwrite US Trad"/>
              <a:cs typeface="Playwrite US Trad"/>
              <a:sym typeface="Playwrite US Tra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D6B0D2-5E0D-ABBE-2C70-531FB3CAB5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895865"/>
            <a:ext cx="1197891" cy="7953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338</Words>
  <Application>Microsoft Office PowerPoint</Application>
  <PresentationFormat>Custom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Aileron Bold</vt:lpstr>
      <vt:lpstr>Poppins Bold</vt:lpstr>
      <vt:lpstr>Arial</vt:lpstr>
      <vt:lpstr>Calibri</vt:lpstr>
      <vt:lpstr>Aileron</vt:lpstr>
      <vt:lpstr>Playwrite US Trad</vt:lpstr>
      <vt:lpstr>Aileron Italics</vt:lpstr>
      <vt:lpstr>Poppins Semi-Bold</vt:lpstr>
      <vt:lpstr>Aileron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Koperasi Pertanian (1).pdf</dc:title>
  <cp:lastModifiedBy>Fin X</cp:lastModifiedBy>
  <cp:revision>3</cp:revision>
  <dcterms:created xsi:type="dcterms:W3CDTF">2006-08-16T00:00:00Z</dcterms:created>
  <dcterms:modified xsi:type="dcterms:W3CDTF">2025-07-30T03:58:43Z</dcterms:modified>
  <dc:identifier>DAGum81aQkY</dc:identifier>
</cp:coreProperties>
</file>